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7" r:id="rId4"/>
  </p:sldMasterIdLst>
  <p:notesMasterIdLst>
    <p:notesMasterId r:id="rId31"/>
  </p:notesMasterIdLst>
  <p:handoutMasterIdLst>
    <p:handoutMasterId r:id="rId32"/>
  </p:handoutMasterIdLst>
  <p:sldIdLst>
    <p:sldId id="319" r:id="rId5"/>
    <p:sldId id="321" r:id="rId6"/>
    <p:sldId id="345" r:id="rId7"/>
    <p:sldId id="343" r:id="rId8"/>
    <p:sldId id="344" r:id="rId9"/>
    <p:sldId id="311" r:id="rId10"/>
    <p:sldId id="337" r:id="rId11"/>
    <p:sldId id="335" r:id="rId12"/>
    <p:sldId id="325" r:id="rId13"/>
    <p:sldId id="332" r:id="rId14"/>
    <p:sldId id="333" r:id="rId15"/>
    <p:sldId id="307" r:id="rId16"/>
    <p:sldId id="308" r:id="rId17"/>
    <p:sldId id="346" r:id="rId18"/>
    <p:sldId id="313" r:id="rId19"/>
    <p:sldId id="318" r:id="rId20"/>
    <p:sldId id="275" r:id="rId21"/>
    <p:sldId id="295" r:id="rId22"/>
    <p:sldId id="296" r:id="rId23"/>
    <p:sldId id="297" r:id="rId24"/>
    <p:sldId id="298" r:id="rId25"/>
    <p:sldId id="299" r:id="rId26"/>
    <p:sldId id="305" r:id="rId27"/>
    <p:sldId id="338" r:id="rId28"/>
    <p:sldId id="347" r:id="rId29"/>
    <p:sldId id="312" r:id="rId30"/>
  </p:sldIdLst>
  <p:sldSz cx="9144000" cy="6858000" type="screen4x3"/>
  <p:notesSz cx="6669088" cy="9753600"/>
  <p:defaultTextStyle>
    <a:defPPr>
      <a:defRPr lang="en-US"/>
    </a:defPPr>
    <a:lvl1pPr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66"/>
    <a:srgbClr val="990099"/>
    <a:srgbClr val="FF0000"/>
    <a:srgbClr val="FF9900"/>
    <a:srgbClr val="000000"/>
    <a:srgbClr val="FF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F1D39E-BAAB-4EB9-A463-D38747F43624}" v="9" dt="2025-05-07T16:23:4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353" autoAdjust="0"/>
  </p:normalViewPr>
  <p:slideViewPr>
    <p:cSldViewPr snapToGrid="0">
      <p:cViewPr>
        <p:scale>
          <a:sx n="45" d="100"/>
          <a:sy n="45" d="100"/>
        </p:scale>
        <p:origin x="2530" y="17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O'Brien" userId="S::robrien@st-thomasmore.leicester.sch.uk::35d9c74a-beea-41b2-a116-0319b2d91e9e" providerId="AD" clId="Web-{5F0522F4-9EBA-E710-5B23-E7040228B7C6}"/>
    <pc:docChg chg="modSld">
      <pc:chgData name="R O'Brien" userId="S::robrien@st-thomasmore.leicester.sch.uk::35d9c74a-beea-41b2-a116-0319b2d91e9e" providerId="AD" clId="Web-{5F0522F4-9EBA-E710-5B23-E7040228B7C6}" dt="2022-05-24T13:19:58.171" v="2" actId="20577"/>
      <pc:docMkLst>
        <pc:docMk/>
      </pc:docMkLst>
      <pc:sldChg chg="modSp">
        <pc:chgData name="R O'Brien" userId="S::robrien@st-thomasmore.leicester.sch.uk::35d9c74a-beea-41b2-a116-0319b2d91e9e" providerId="AD" clId="Web-{5F0522F4-9EBA-E710-5B23-E7040228B7C6}" dt="2022-05-24T13:19:58.171" v="2" actId="20577"/>
        <pc:sldMkLst>
          <pc:docMk/>
          <pc:sldMk cId="2183652793" sldId="307"/>
        </pc:sldMkLst>
      </pc:sldChg>
    </pc:docChg>
  </pc:docChgLst>
  <pc:docChgLst>
    <pc:chgData name="N Whitehead" userId="S::nwhitehead@st-thomasmore.leicester.sch.uk::537f7503-ea60-4375-829c-be440b4c50d6" providerId="AD" clId="Web-{17E6DD5E-42FB-C682-9F71-80A4A39C8F51}"/>
    <pc:docChg chg="addSld modSld">
      <pc:chgData name="N Whitehead" userId="S::nwhitehead@st-thomasmore.leicester.sch.uk::537f7503-ea60-4375-829c-be440b4c50d6" providerId="AD" clId="Web-{17E6DD5E-42FB-C682-9F71-80A4A39C8F51}" dt="2024-05-22T16:33:49.636" v="2383" actId="14100"/>
      <pc:docMkLst>
        <pc:docMk/>
      </pc:docMkLst>
      <pc:sldChg chg="delSp modSp">
        <pc:chgData name="N Whitehead" userId="S::nwhitehead@st-thomasmore.leicester.sch.uk::537f7503-ea60-4375-829c-be440b4c50d6" providerId="AD" clId="Web-{17E6DD5E-42FB-C682-9F71-80A4A39C8F51}" dt="2024-05-22T15:21:25.804" v="2021" actId="20577"/>
        <pc:sldMkLst>
          <pc:docMk/>
          <pc:sldMk cId="460436810" sldId="315"/>
        </pc:sldMkLst>
      </pc:sldChg>
      <pc:sldChg chg="addSp delSp modSp">
        <pc:chgData name="N Whitehead" userId="S::nwhitehead@st-thomasmore.leicester.sch.uk::537f7503-ea60-4375-829c-be440b4c50d6" providerId="AD" clId="Web-{17E6DD5E-42FB-C682-9F71-80A4A39C8F51}" dt="2024-05-22T16:05:42.175" v="2355" actId="1076"/>
        <pc:sldMkLst>
          <pc:docMk/>
          <pc:sldMk cId="581554134" sldId="316"/>
        </pc:sldMkLst>
      </pc:sldChg>
      <pc:sldChg chg="addSp modSp">
        <pc:chgData name="N Whitehead" userId="S::nwhitehead@st-thomasmore.leicester.sch.uk::537f7503-ea60-4375-829c-be440b4c50d6" providerId="AD" clId="Web-{17E6DD5E-42FB-C682-9F71-80A4A39C8F51}" dt="2024-05-22T16:32:25.290" v="2382" actId="1076"/>
        <pc:sldMkLst>
          <pc:docMk/>
          <pc:sldMk cId="3040481017" sldId="317"/>
        </pc:sldMkLst>
      </pc:sldChg>
      <pc:sldChg chg="addSp delSp modSp">
        <pc:chgData name="N Whitehead" userId="S::nwhitehead@st-thomasmore.leicester.sch.uk::537f7503-ea60-4375-829c-be440b4c50d6" providerId="AD" clId="Web-{17E6DD5E-42FB-C682-9F71-80A4A39C8F51}" dt="2024-05-22T14:47:09.334" v="4" actId="1076"/>
        <pc:sldMkLst>
          <pc:docMk/>
          <pc:sldMk cId="3159309879" sldId="321"/>
        </pc:sldMkLst>
      </pc:sldChg>
      <pc:sldChg chg="modSp">
        <pc:chgData name="N Whitehead" userId="S::nwhitehead@st-thomasmore.leicester.sch.uk::537f7503-ea60-4375-829c-be440b4c50d6" providerId="AD" clId="Web-{17E6DD5E-42FB-C682-9F71-80A4A39C8F51}" dt="2024-05-22T16:33:49.636" v="2383" actId="14100"/>
        <pc:sldMkLst>
          <pc:docMk/>
          <pc:sldMk cId="2754701639" sldId="335"/>
        </pc:sldMkLst>
      </pc:sldChg>
      <pc:sldChg chg="addSp modSp new">
        <pc:chgData name="N Whitehead" userId="S::nwhitehead@st-thomasmore.leicester.sch.uk::537f7503-ea60-4375-829c-be440b4c50d6" providerId="AD" clId="Web-{17E6DD5E-42FB-C682-9F71-80A4A39C8F51}" dt="2024-05-22T15:22:09.149" v="2040" actId="20577"/>
        <pc:sldMkLst>
          <pc:docMk/>
          <pc:sldMk cId="3148791397" sldId="339"/>
        </pc:sldMkLst>
      </pc:sldChg>
      <pc:sldChg chg="addSp modSp new">
        <pc:chgData name="N Whitehead" userId="S::nwhitehead@st-thomasmore.leicester.sch.uk::537f7503-ea60-4375-829c-be440b4c50d6" providerId="AD" clId="Web-{17E6DD5E-42FB-C682-9F71-80A4A39C8F51}" dt="2024-05-22T16:04:38.314" v="2349" actId="20577"/>
        <pc:sldMkLst>
          <pc:docMk/>
          <pc:sldMk cId="500129867" sldId="340"/>
        </pc:sldMkLst>
      </pc:sldChg>
      <pc:sldChg chg="addSp modSp new">
        <pc:chgData name="N Whitehead" userId="S::nwhitehead@st-thomasmore.leicester.sch.uk::537f7503-ea60-4375-829c-be440b4c50d6" providerId="AD" clId="Web-{17E6DD5E-42FB-C682-9F71-80A4A39C8F51}" dt="2024-05-22T15:14:16.904" v="1570" actId="20577"/>
        <pc:sldMkLst>
          <pc:docMk/>
          <pc:sldMk cId="2851391879" sldId="341"/>
        </pc:sldMkLst>
      </pc:sldChg>
      <pc:sldChg chg="addSp delSp modSp new mod modClrScheme chgLayout">
        <pc:chgData name="N Whitehead" userId="S::nwhitehead@st-thomasmore.leicester.sch.uk::537f7503-ea60-4375-829c-be440b4c50d6" providerId="AD" clId="Web-{17E6DD5E-42FB-C682-9F71-80A4A39C8F51}" dt="2024-05-22T16:08:57.073" v="2369"/>
        <pc:sldMkLst>
          <pc:docMk/>
          <pc:sldMk cId="3191805881" sldId="342"/>
        </pc:sldMkLst>
      </pc:sldChg>
    </pc:docChg>
  </pc:docChgLst>
  <pc:docChgLst>
    <pc:chgData name="R O'Brien" userId="35d9c74a-beea-41b2-a116-0319b2d91e9e" providerId="ADAL" clId="{003AEDBB-DE37-4DE9-9AC5-3740C1DFFF12}"/>
    <pc:docChg chg="custSel delSld modSld">
      <pc:chgData name="R O'Brien" userId="35d9c74a-beea-41b2-a116-0319b2d91e9e" providerId="ADAL" clId="{003AEDBB-DE37-4DE9-9AC5-3740C1DFFF12}" dt="2025-05-07T11:22:11.978" v="153" actId="20577"/>
      <pc:docMkLst>
        <pc:docMk/>
      </pc:docMkLst>
      <pc:sldChg chg="modSp mod">
        <pc:chgData name="R O'Brien" userId="35d9c74a-beea-41b2-a116-0319b2d91e9e" providerId="ADAL" clId="{003AEDBB-DE37-4DE9-9AC5-3740C1DFFF12}" dt="2025-05-06T10:14:13.949" v="5" actId="20577"/>
        <pc:sldMkLst>
          <pc:docMk/>
          <pc:sldMk cId="2183652793" sldId="307"/>
        </pc:sldMkLst>
        <pc:spChg chg="mod">
          <ac:chgData name="R O'Brien" userId="35d9c74a-beea-41b2-a116-0319b2d91e9e" providerId="ADAL" clId="{003AEDBB-DE37-4DE9-9AC5-3740C1DFFF12}" dt="2025-05-06T10:14:13.949" v="5" actId="20577"/>
          <ac:spMkLst>
            <pc:docMk/>
            <pc:sldMk cId="2183652793" sldId="307"/>
            <ac:spMk id="4" creationId="{45828CE5-BE6F-4EE6-AE5A-44926DE49512}"/>
          </ac:spMkLst>
        </pc:spChg>
      </pc:sldChg>
      <pc:sldChg chg="modSp mod">
        <pc:chgData name="R O'Brien" userId="35d9c74a-beea-41b2-a116-0319b2d91e9e" providerId="ADAL" clId="{003AEDBB-DE37-4DE9-9AC5-3740C1DFFF12}" dt="2025-05-07T11:21:29.048" v="148" actId="20577"/>
        <pc:sldMkLst>
          <pc:docMk/>
          <pc:sldMk cId="3841617307" sldId="311"/>
        </pc:sldMkLst>
        <pc:spChg chg="mod">
          <ac:chgData name="R O'Brien" userId="35d9c74a-beea-41b2-a116-0319b2d91e9e" providerId="ADAL" clId="{003AEDBB-DE37-4DE9-9AC5-3740C1DFFF12}" dt="2025-05-07T11:21:29.048" v="148" actId="20577"/>
          <ac:spMkLst>
            <pc:docMk/>
            <pc:sldMk cId="3841617307" sldId="311"/>
            <ac:spMk id="8" creationId="{674D65A1-C527-4639-95D2-EEAF1C6CA761}"/>
          </ac:spMkLst>
        </pc:spChg>
      </pc:sldChg>
      <pc:sldChg chg="del">
        <pc:chgData name="R O'Brien" userId="35d9c74a-beea-41b2-a116-0319b2d91e9e" providerId="ADAL" clId="{003AEDBB-DE37-4DE9-9AC5-3740C1DFFF12}" dt="2025-05-07T10:01:59.042" v="54" actId="47"/>
        <pc:sldMkLst>
          <pc:docMk/>
          <pc:sldMk cId="865789194" sldId="328"/>
        </pc:sldMkLst>
      </pc:sldChg>
      <pc:sldChg chg="del">
        <pc:chgData name="R O'Brien" userId="35d9c74a-beea-41b2-a116-0319b2d91e9e" providerId="ADAL" clId="{003AEDBB-DE37-4DE9-9AC5-3740C1DFFF12}" dt="2025-05-07T10:01:58.323" v="53" actId="47"/>
        <pc:sldMkLst>
          <pc:docMk/>
          <pc:sldMk cId="1628741947" sldId="329"/>
        </pc:sldMkLst>
      </pc:sldChg>
      <pc:sldChg chg="del">
        <pc:chgData name="R O'Brien" userId="35d9c74a-beea-41b2-a116-0319b2d91e9e" providerId="ADAL" clId="{003AEDBB-DE37-4DE9-9AC5-3740C1DFFF12}" dt="2025-05-07T10:01:59.487" v="55" actId="47"/>
        <pc:sldMkLst>
          <pc:docMk/>
          <pc:sldMk cId="3265630003" sldId="330"/>
        </pc:sldMkLst>
      </pc:sldChg>
      <pc:sldChg chg="del">
        <pc:chgData name="R O'Brien" userId="35d9c74a-beea-41b2-a116-0319b2d91e9e" providerId="ADAL" clId="{003AEDBB-DE37-4DE9-9AC5-3740C1DFFF12}" dt="2025-05-07T10:01:59.974" v="56" actId="47"/>
        <pc:sldMkLst>
          <pc:docMk/>
          <pc:sldMk cId="3621117853" sldId="331"/>
        </pc:sldMkLst>
      </pc:sldChg>
      <pc:sldChg chg="modNotesTx">
        <pc:chgData name="R O'Brien" userId="35d9c74a-beea-41b2-a116-0319b2d91e9e" providerId="ADAL" clId="{003AEDBB-DE37-4DE9-9AC5-3740C1DFFF12}" dt="2025-05-06T11:10:53.299" v="52" actId="20577"/>
        <pc:sldMkLst>
          <pc:docMk/>
          <pc:sldMk cId="188972348" sldId="333"/>
        </pc:sldMkLst>
      </pc:sldChg>
      <pc:sldChg chg="modSp mod">
        <pc:chgData name="R O'Brien" userId="35d9c74a-beea-41b2-a116-0319b2d91e9e" providerId="ADAL" clId="{003AEDBB-DE37-4DE9-9AC5-3740C1DFFF12}" dt="2025-05-07T11:22:11.978" v="153" actId="20577"/>
        <pc:sldMkLst>
          <pc:docMk/>
          <pc:sldMk cId="2754701639" sldId="335"/>
        </pc:sldMkLst>
        <pc:spChg chg="mod">
          <ac:chgData name="R O'Brien" userId="35d9c74a-beea-41b2-a116-0319b2d91e9e" providerId="ADAL" clId="{003AEDBB-DE37-4DE9-9AC5-3740C1DFFF12}" dt="2025-05-07T11:22:11.978" v="153" actId="20577"/>
          <ac:spMkLst>
            <pc:docMk/>
            <pc:sldMk cId="2754701639" sldId="335"/>
            <ac:spMk id="3" creationId="{6A1AE6C0-0931-7218-5519-6E025E9DA260}"/>
          </ac:spMkLst>
        </pc:spChg>
      </pc:sldChg>
      <pc:sldChg chg="modSp mod">
        <pc:chgData name="R O'Brien" userId="35d9c74a-beea-41b2-a116-0319b2d91e9e" providerId="ADAL" clId="{003AEDBB-DE37-4DE9-9AC5-3740C1DFFF12}" dt="2025-05-07T11:21:53.294" v="152" actId="20577"/>
        <pc:sldMkLst>
          <pc:docMk/>
          <pc:sldMk cId="2376087480" sldId="337"/>
        </pc:sldMkLst>
        <pc:spChg chg="mod">
          <ac:chgData name="R O'Brien" userId="35d9c74a-beea-41b2-a116-0319b2d91e9e" providerId="ADAL" clId="{003AEDBB-DE37-4DE9-9AC5-3740C1DFFF12}" dt="2025-05-07T11:21:53.294" v="152" actId="20577"/>
          <ac:spMkLst>
            <pc:docMk/>
            <pc:sldMk cId="2376087480" sldId="337"/>
            <ac:spMk id="8" creationId="{674D65A1-C527-4639-95D2-EEAF1C6CA761}"/>
          </ac:spMkLst>
        </pc:spChg>
      </pc:sldChg>
    </pc:docChg>
  </pc:docChgLst>
  <pc:docChgLst>
    <pc:chgData name="R O'Brien" userId="35d9c74a-beea-41b2-a116-0319b2d91e9e" providerId="ADAL" clId="{505D81AF-A0B1-472B-986C-9FD34A15ED58}"/>
    <pc:docChg chg="undo custSel addSld delSld modSld sldOrd modNotesMaster modHandout">
      <pc:chgData name="R O'Brien" userId="35d9c74a-beea-41b2-a116-0319b2d91e9e" providerId="ADAL" clId="{505D81AF-A0B1-472B-986C-9FD34A15ED58}" dt="2024-05-23T10:24:04.435" v="4742" actId="27636"/>
      <pc:docMkLst>
        <pc:docMk/>
      </pc:docMkLst>
      <pc:sldChg chg="addSp modSp mod">
        <pc:chgData name="R O'Brien" userId="35d9c74a-beea-41b2-a116-0319b2d91e9e" providerId="ADAL" clId="{505D81AF-A0B1-472B-986C-9FD34A15ED58}" dt="2024-05-22T13:29:09.440" v="2811" actId="1076"/>
        <pc:sldMkLst>
          <pc:docMk/>
          <pc:sldMk cId="0" sldId="275"/>
        </pc:sldMkLst>
      </pc:sldChg>
      <pc:sldChg chg="delSp modSp del mod">
        <pc:chgData name="R O'Brien" userId="35d9c74a-beea-41b2-a116-0319b2d91e9e" providerId="ADAL" clId="{505D81AF-A0B1-472B-986C-9FD34A15ED58}" dt="2024-05-22T11:59:29.231" v="192" actId="47"/>
        <pc:sldMkLst>
          <pc:docMk/>
          <pc:sldMk cId="0" sldId="276"/>
        </pc:sldMkLst>
      </pc:sldChg>
      <pc:sldChg chg="addSp modSp mod">
        <pc:chgData name="R O'Brien" userId="35d9c74a-beea-41b2-a116-0319b2d91e9e" providerId="ADAL" clId="{505D81AF-A0B1-472B-986C-9FD34A15ED58}" dt="2024-05-22T13:20:27.096" v="2786" actId="14100"/>
        <pc:sldMkLst>
          <pc:docMk/>
          <pc:sldMk cId="3531819673" sldId="295"/>
        </pc:sldMkLst>
      </pc:sldChg>
      <pc:sldChg chg="addSp modSp mod">
        <pc:chgData name="R O'Brien" userId="35d9c74a-beea-41b2-a116-0319b2d91e9e" providerId="ADAL" clId="{505D81AF-A0B1-472B-986C-9FD34A15ED58}" dt="2024-05-22T13:25:00.751" v="2800" actId="1076"/>
        <pc:sldMkLst>
          <pc:docMk/>
          <pc:sldMk cId="2589417848" sldId="296"/>
        </pc:sldMkLst>
      </pc:sldChg>
      <pc:sldChg chg="addSp delSp modSp mod">
        <pc:chgData name="R O'Brien" userId="35d9c74a-beea-41b2-a116-0319b2d91e9e" providerId="ADAL" clId="{505D81AF-A0B1-472B-986C-9FD34A15ED58}" dt="2024-05-22T13:28:23.233" v="2808" actId="1076"/>
        <pc:sldMkLst>
          <pc:docMk/>
          <pc:sldMk cId="2110903585" sldId="297"/>
        </pc:sldMkLst>
      </pc:sldChg>
      <pc:sldChg chg="addSp modSp mod">
        <pc:chgData name="R O'Brien" userId="35d9c74a-beea-41b2-a116-0319b2d91e9e" providerId="ADAL" clId="{505D81AF-A0B1-472B-986C-9FD34A15ED58}" dt="2024-05-22T15:50:26.429" v="2949" actId="1076"/>
        <pc:sldMkLst>
          <pc:docMk/>
          <pc:sldMk cId="3521123951" sldId="298"/>
        </pc:sldMkLst>
      </pc:sldChg>
      <pc:sldChg chg="addSp delSp modSp mod">
        <pc:chgData name="R O'Brien" userId="35d9c74a-beea-41b2-a116-0319b2d91e9e" providerId="ADAL" clId="{505D81AF-A0B1-472B-986C-9FD34A15ED58}" dt="2024-05-22T13:26:06.717" v="2803" actId="14100"/>
        <pc:sldMkLst>
          <pc:docMk/>
          <pc:sldMk cId="3617682064" sldId="299"/>
        </pc:sldMkLst>
      </pc:sldChg>
      <pc:sldChg chg="modSp mod">
        <pc:chgData name="R O'Brien" userId="35d9c74a-beea-41b2-a116-0319b2d91e9e" providerId="ADAL" clId="{505D81AF-A0B1-472B-986C-9FD34A15ED58}" dt="2024-05-22T16:24:01.625" v="3025" actId="1076"/>
        <pc:sldMkLst>
          <pc:docMk/>
          <pc:sldMk cId="421018893" sldId="305"/>
        </pc:sldMkLst>
      </pc:sldChg>
      <pc:sldChg chg="modSp del mod">
        <pc:chgData name="R O'Brien" userId="35d9c74a-beea-41b2-a116-0319b2d91e9e" providerId="ADAL" clId="{505D81AF-A0B1-472B-986C-9FD34A15ED58}" dt="2024-05-22T12:08:52.528" v="668" actId="2696"/>
        <pc:sldMkLst>
          <pc:docMk/>
          <pc:sldMk cId="3097392097" sldId="306"/>
        </pc:sldMkLst>
      </pc:sldChg>
      <pc:sldChg chg="modSp mod">
        <pc:chgData name="R O'Brien" userId="35d9c74a-beea-41b2-a116-0319b2d91e9e" providerId="ADAL" clId="{505D81AF-A0B1-472B-986C-9FD34A15ED58}" dt="2024-05-22T13:09:53.595" v="2633" actId="20577"/>
        <pc:sldMkLst>
          <pc:docMk/>
          <pc:sldMk cId="2183652793" sldId="307"/>
        </pc:sldMkLst>
      </pc:sldChg>
      <pc:sldChg chg="modSp mod">
        <pc:chgData name="R O'Brien" userId="35d9c74a-beea-41b2-a116-0319b2d91e9e" providerId="ADAL" clId="{505D81AF-A0B1-472B-986C-9FD34A15ED58}" dt="2024-05-22T16:30:25.077" v="3626" actId="2711"/>
        <pc:sldMkLst>
          <pc:docMk/>
          <pc:sldMk cId="1225620718" sldId="308"/>
        </pc:sldMkLst>
      </pc:sldChg>
      <pc:sldChg chg="del">
        <pc:chgData name="R O'Brien" userId="35d9c74a-beea-41b2-a116-0319b2d91e9e" providerId="ADAL" clId="{505D81AF-A0B1-472B-986C-9FD34A15ED58}" dt="2024-05-22T13:31:09.278" v="2817" actId="47"/>
        <pc:sldMkLst>
          <pc:docMk/>
          <pc:sldMk cId="4275232583" sldId="310"/>
        </pc:sldMkLst>
      </pc:sldChg>
      <pc:sldChg chg="addSp delSp modSp mod ord modNotesTx">
        <pc:chgData name="R O'Brien" userId="35d9c74a-beea-41b2-a116-0319b2d91e9e" providerId="ADAL" clId="{505D81AF-A0B1-472B-986C-9FD34A15ED58}" dt="2024-05-23T09:34:53.830" v="3764" actId="20577"/>
        <pc:sldMkLst>
          <pc:docMk/>
          <pc:sldMk cId="3841617307" sldId="311"/>
        </pc:sldMkLst>
      </pc:sldChg>
      <pc:sldChg chg="modSp mod">
        <pc:chgData name="R O'Brien" userId="35d9c74a-beea-41b2-a116-0319b2d91e9e" providerId="ADAL" clId="{505D81AF-A0B1-472B-986C-9FD34A15ED58}" dt="2024-05-22T15:42:53.525" v="2902" actId="2711"/>
        <pc:sldMkLst>
          <pc:docMk/>
          <pc:sldMk cId="202798323" sldId="313"/>
        </pc:sldMkLst>
      </pc:sldChg>
      <pc:sldChg chg="addSp modSp mod">
        <pc:chgData name="R O'Brien" userId="35d9c74a-beea-41b2-a116-0319b2d91e9e" providerId="ADAL" clId="{505D81AF-A0B1-472B-986C-9FD34A15ED58}" dt="2024-05-22T15:55:21.635" v="2969" actId="1076"/>
        <pc:sldMkLst>
          <pc:docMk/>
          <pc:sldMk cId="460436810" sldId="315"/>
        </pc:sldMkLst>
      </pc:sldChg>
      <pc:sldChg chg="delSp modSp mod modNotesTx">
        <pc:chgData name="R O'Brien" userId="35d9c74a-beea-41b2-a116-0319b2d91e9e" providerId="ADAL" clId="{505D81AF-A0B1-472B-986C-9FD34A15ED58}" dt="2024-05-22T15:57:40.839" v="2980"/>
        <pc:sldMkLst>
          <pc:docMk/>
          <pc:sldMk cId="581554134" sldId="316"/>
        </pc:sldMkLst>
      </pc:sldChg>
      <pc:sldChg chg="delSp modSp mod">
        <pc:chgData name="R O'Brien" userId="35d9c74a-beea-41b2-a116-0319b2d91e9e" providerId="ADAL" clId="{505D81AF-A0B1-472B-986C-9FD34A15ED58}" dt="2024-05-22T16:23:10.412" v="3013"/>
        <pc:sldMkLst>
          <pc:docMk/>
          <pc:sldMk cId="3040481017" sldId="317"/>
        </pc:sldMkLst>
      </pc:sldChg>
      <pc:sldChg chg="modSp mod">
        <pc:chgData name="R O'Brien" userId="35d9c74a-beea-41b2-a116-0319b2d91e9e" providerId="ADAL" clId="{505D81AF-A0B1-472B-986C-9FD34A15ED58}" dt="2024-05-22T15:45:46.360" v="2928" actId="2711"/>
        <pc:sldMkLst>
          <pc:docMk/>
          <pc:sldMk cId="182151891" sldId="318"/>
        </pc:sldMkLst>
      </pc:sldChg>
      <pc:sldChg chg="modSp mod">
        <pc:chgData name="R O'Brien" userId="35d9c74a-beea-41b2-a116-0319b2d91e9e" providerId="ADAL" clId="{505D81AF-A0B1-472B-986C-9FD34A15ED58}" dt="2024-05-22T13:31:24.314" v="2821" actId="1076"/>
        <pc:sldMkLst>
          <pc:docMk/>
          <pc:sldMk cId="3604062365" sldId="319"/>
        </pc:sldMkLst>
      </pc:sldChg>
      <pc:sldChg chg="addSp delSp modSp add del mod modClrScheme chgLayout">
        <pc:chgData name="R O'Brien" userId="35d9c74a-beea-41b2-a116-0319b2d91e9e" providerId="ADAL" clId="{505D81AF-A0B1-472B-986C-9FD34A15ED58}" dt="2024-05-22T15:54:14.289" v="2963" actId="1076"/>
        <pc:sldMkLst>
          <pc:docMk/>
          <pc:sldMk cId="3159309879" sldId="321"/>
        </pc:sldMkLst>
      </pc:sldChg>
      <pc:sldChg chg="addSp delSp modSp del mod">
        <pc:chgData name="R O'Brien" userId="35d9c74a-beea-41b2-a116-0319b2d91e9e" providerId="ADAL" clId="{505D81AF-A0B1-472B-986C-9FD34A15ED58}" dt="2024-05-22T12:07:39.849" v="649" actId="47"/>
        <pc:sldMkLst>
          <pc:docMk/>
          <pc:sldMk cId="856743470" sldId="326"/>
        </pc:sldMkLst>
      </pc:sldChg>
      <pc:sldChg chg="del">
        <pc:chgData name="R O'Brien" userId="35d9c74a-beea-41b2-a116-0319b2d91e9e" providerId="ADAL" clId="{505D81AF-A0B1-472B-986C-9FD34A15ED58}" dt="2024-05-22T13:31:12.965" v="2818" actId="47"/>
        <pc:sldMkLst>
          <pc:docMk/>
          <pc:sldMk cId="3180560212" sldId="327"/>
        </pc:sldMkLst>
      </pc:sldChg>
      <pc:sldChg chg="addSp modSp new mod">
        <pc:chgData name="R O'Brien" userId="35d9c74a-beea-41b2-a116-0319b2d91e9e" providerId="ADAL" clId="{505D81AF-A0B1-472B-986C-9FD34A15ED58}" dt="2024-05-22T11:34:48.774" v="31" actId="1076"/>
        <pc:sldMkLst>
          <pc:docMk/>
          <pc:sldMk cId="865789194" sldId="328"/>
        </pc:sldMkLst>
      </pc:sldChg>
      <pc:sldChg chg="addSp modSp new mod modNotesTx">
        <pc:chgData name="R O'Brien" userId="35d9c74a-beea-41b2-a116-0319b2d91e9e" providerId="ADAL" clId="{505D81AF-A0B1-472B-986C-9FD34A15ED58}" dt="2024-05-23T09:37:21.730" v="4179" actId="5793"/>
        <pc:sldMkLst>
          <pc:docMk/>
          <pc:sldMk cId="1628741947" sldId="329"/>
        </pc:sldMkLst>
      </pc:sldChg>
      <pc:sldChg chg="addSp delSp modSp new mod">
        <pc:chgData name="R O'Brien" userId="35d9c74a-beea-41b2-a116-0319b2d91e9e" providerId="ADAL" clId="{505D81AF-A0B1-472B-986C-9FD34A15ED58}" dt="2024-05-23T09:15:32.039" v="3630" actId="13822"/>
        <pc:sldMkLst>
          <pc:docMk/>
          <pc:sldMk cId="3265630003" sldId="330"/>
        </pc:sldMkLst>
      </pc:sldChg>
      <pc:sldChg chg="addSp delSp modSp new mod">
        <pc:chgData name="R O'Brien" userId="35d9c74a-beea-41b2-a116-0319b2d91e9e" providerId="ADAL" clId="{505D81AF-A0B1-472B-986C-9FD34A15ED58}" dt="2024-05-22T14:32:49.016" v="2838" actId="732"/>
        <pc:sldMkLst>
          <pc:docMk/>
          <pc:sldMk cId="3621117853" sldId="331"/>
        </pc:sldMkLst>
      </pc:sldChg>
      <pc:sldChg chg="new del">
        <pc:chgData name="R O'Brien" userId="35d9c74a-beea-41b2-a116-0319b2d91e9e" providerId="ADAL" clId="{505D81AF-A0B1-472B-986C-9FD34A15ED58}" dt="2024-05-22T11:59:38.389" v="194" actId="2696"/>
        <pc:sldMkLst>
          <pc:docMk/>
          <pc:sldMk cId="1159278904" sldId="332"/>
        </pc:sldMkLst>
      </pc:sldChg>
      <pc:sldChg chg="modSp new mod modNotesTx">
        <pc:chgData name="R O'Brien" userId="35d9c74a-beea-41b2-a116-0319b2d91e9e" providerId="ADAL" clId="{505D81AF-A0B1-472B-986C-9FD34A15ED58}" dt="2024-05-23T09:36:47.611" v="4070" actId="20577"/>
        <pc:sldMkLst>
          <pc:docMk/>
          <pc:sldMk cId="3876417630" sldId="332"/>
        </pc:sldMkLst>
      </pc:sldChg>
      <pc:sldChg chg="addSp delSp modSp new mod modNotesTx">
        <pc:chgData name="R O'Brien" userId="35d9c74a-beea-41b2-a116-0319b2d91e9e" providerId="ADAL" clId="{505D81AF-A0B1-472B-986C-9FD34A15ED58}" dt="2024-05-23T09:37:08.141" v="4144" actId="20577"/>
        <pc:sldMkLst>
          <pc:docMk/>
          <pc:sldMk cId="188972348" sldId="333"/>
        </pc:sldMkLst>
      </pc:sldChg>
      <pc:sldChg chg="new del">
        <pc:chgData name="R O'Brien" userId="35d9c74a-beea-41b2-a116-0319b2d91e9e" providerId="ADAL" clId="{505D81AF-A0B1-472B-986C-9FD34A15ED58}" dt="2024-05-22T12:07:49.717" v="651" actId="47"/>
        <pc:sldMkLst>
          <pc:docMk/>
          <pc:sldMk cId="1246560521" sldId="333"/>
        </pc:sldMkLst>
      </pc:sldChg>
      <pc:sldChg chg="new del">
        <pc:chgData name="R O'Brien" userId="35d9c74a-beea-41b2-a116-0319b2d91e9e" providerId="ADAL" clId="{505D81AF-A0B1-472B-986C-9FD34A15ED58}" dt="2024-05-22T12:21:31.993" v="1649" actId="47"/>
        <pc:sldMkLst>
          <pc:docMk/>
          <pc:sldMk cId="728192631" sldId="334"/>
        </pc:sldMkLst>
      </pc:sldChg>
      <pc:sldChg chg="addSp modSp add mod modNotesTx">
        <pc:chgData name="R O'Brien" userId="35d9c74a-beea-41b2-a116-0319b2d91e9e" providerId="ADAL" clId="{505D81AF-A0B1-472B-986C-9FD34A15ED58}" dt="2024-05-22T16:24:16.817" v="3026"/>
        <pc:sldMkLst>
          <pc:docMk/>
          <pc:sldMk cId="2754701639" sldId="335"/>
        </pc:sldMkLst>
      </pc:sldChg>
      <pc:sldChg chg="addSp delSp modSp new del mod">
        <pc:chgData name="R O'Brien" userId="35d9c74a-beea-41b2-a116-0319b2d91e9e" providerId="ADAL" clId="{505D81AF-A0B1-472B-986C-9FD34A15ED58}" dt="2024-05-22T16:24:18.697" v="3027" actId="47"/>
        <pc:sldMkLst>
          <pc:docMk/>
          <pc:sldMk cId="4035248995" sldId="336"/>
        </pc:sldMkLst>
      </pc:sldChg>
      <pc:sldChg chg="modSp add mod">
        <pc:chgData name="R O'Brien" userId="35d9c74a-beea-41b2-a116-0319b2d91e9e" providerId="ADAL" clId="{505D81AF-A0B1-472B-986C-9FD34A15ED58}" dt="2024-05-23T09:35:21.355" v="3811" actId="14100"/>
        <pc:sldMkLst>
          <pc:docMk/>
          <pc:sldMk cId="2376087480" sldId="337"/>
        </pc:sldMkLst>
      </pc:sldChg>
      <pc:sldChg chg="addSp delSp modSp new mod modNotesTx">
        <pc:chgData name="R O'Brien" userId="35d9c74a-beea-41b2-a116-0319b2d91e9e" providerId="ADAL" clId="{505D81AF-A0B1-472B-986C-9FD34A15ED58}" dt="2024-05-23T09:38:07.899" v="4291" actId="20577"/>
        <pc:sldMkLst>
          <pc:docMk/>
          <pc:sldMk cId="3140607328" sldId="338"/>
        </pc:sldMkLst>
      </pc:sldChg>
      <pc:sldChg chg="delSp modSp mod chgLayout modNotesTx">
        <pc:chgData name="R O'Brien" userId="35d9c74a-beea-41b2-a116-0319b2d91e9e" providerId="ADAL" clId="{505D81AF-A0B1-472B-986C-9FD34A15ED58}" dt="2024-05-22T16:22:59.201" v="3009"/>
        <pc:sldMkLst>
          <pc:docMk/>
          <pc:sldMk cId="3148791397" sldId="339"/>
        </pc:sldMkLst>
      </pc:sldChg>
      <pc:sldChg chg="delSp modSp del mod">
        <pc:chgData name="R O'Brien" userId="35d9c74a-beea-41b2-a116-0319b2d91e9e" providerId="ADAL" clId="{505D81AF-A0B1-472B-986C-9FD34A15ED58}" dt="2024-05-22T16:23:02.655" v="3010" actId="47"/>
        <pc:sldMkLst>
          <pc:docMk/>
          <pc:sldMk cId="500129867" sldId="340"/>
        </pc:sldMkLst>
      </pc:sldChg>
      <pc:sldChg chg="modSp del mod">
        <pc:chgData name="R O'Brien" userId="35d9c74a-beea-41b2-a116-0319b2d91e9e" providerId="ADAL" clId="{505D81AF-A0B1-472B-986C-9FD34A15ED58}" dt="2024-05-22T15:57:53.067" v="2981" actId="47"/>
        <pc:sldMkLst>
          <pc:docMk/>
          <pc:sldMk cId="2851391879" sldId="341"/>
        </pc:sldMkLst>
      </pc:sldChg>
      <pc:sldChg chg="modSp mod">
        <pc:chgData name="R O'Brien" userId="35d9c74a-beea-41b2-a116-0319b2d91e9e" providerId="ADAL" clId="{505D81AF-A0B1-472B-986C-9FD34A15ED58}" dt="2024-05-22T16:17:33.394" v="2984" actId="1076"/>
        <pc:sldMkLst>
          <pc:docMk/>
          <pc:sldMk cId="3191805881" sldId="342"/>
        </pc:sldMkLst>
      </pc:sldChg>
      <pc:sldChg chg="addSp modSp new mod">
        <pc:chgData name="R O'Brien" userId="35d9c74a-beea-41b2-a116-0319b2d91e9e" providerId="ADAL" clId="{505D81AF-A0B1-472B-986C-9FD34A15ED58}" dt="2024-05-22T15:39:42.068" v="2895" actId="2711"/>
        <pc:sldMkLst>
          <pc:docMk/>
          <pc:sldMk cId="1046620150" sldId="343"/>
        </pc:sldMkLst>
      </pc:sldChg>
      <pc:sldChg chg="addSp modSp new mod">
        <pc:chgData name="R O'Brien" userId="35d9c74a-beea-41b2-a116-0319b2d91e9e" providerId="ADAL" clId="{505D81AF-A0B1-472B-986C-9FD34A15ED58}" dt="2024-05-22T15:33:18.151" v="2859" actId="1076"/>
        <pc:sldMkLst>
          <pc:docMk/>
          <pc:sldMk cId="2450783346" sldId="344"/>
        </pc:sldMkLst>
      </pc:sldChg>
      <pc:sldChg chg="addSp delSp modSp new mod modClrScheme chgLayout">
        <pc:chgData name="R O'Brien" userId="35d9c74a-beea-41b2-a116-0319b2d91e9e" providerId="ADAL" clId="{505D81AF-A0B1-472B-986C-9FD34A15ED58}" dt="2024-05-22T15:39:27.297" v="2894" actId="2711"/>
        <pc:sldMkLst>
          <pc:docMk/>
          <pc:sldMk cId="1292642275" sldId="345"/>
        </pc:sldMkLst>
      </pc:sldChg>
      <pc:sldChg chg="modSp new del mod">
        <pc:chgData name="R O'Brien" userId="35d9c74a-beea-41b2-a116-0319b2d91e9e" providerId="ADAL" clId="{505D81AF-A0B1-472B-986C-9FD34A15ED58}" dt="2024-05-22T15:38:04.585" v="2872" actId="680"/>
        <pc:sldMkLst>
          <pc:docMk/>
          <pc:sldMk cId="1941682489" sldId="345"/>
        </pc:sldMkLst>
      </pc:sldChg>
      <pc:sldChg chg="addSp delSp modSp new mod modClrScheme chgLayout">
        <pc:chgData name="R O'Brien" userId="35d9c74a-beea-41b2-a116-0319b2d91e9e" providerId="ADAL" clId="{505D81AF-A0B1-472B-986C-9FD34A15ED58}" dt="2024-05-23T10:24:04.435" v="4742" actId="27636"/>
        <pc:sldMkLst>
          <pc:docMk/>
          <pc:sldMk cId="149030692" sldId="346"/>
        </pc:sldMkLst>
      </pc:sldChg>
    </pc:docChg>
  </pc:docChgLst>
  <pc:docChgLst>
    <pc:chgData name="R O'Brien" userId="35d9c74a-beea-41b2-a116-0319b2d91e9e" providerId="ADAL" clId="{01ABF986-941A-423A-9FAF-8F977D6A9754}"/>
    <pc:docChg chg="undo custSel addSld delSld modSld sldOrd">
      <pc:chgData name="R O'Brien" userId="35d9c74a-beea-41b2-a116-0319b2d91e9e" providerId="ADAL" clId="{01ABF986-941A-423A-9FAF-8F977D6A9754}" dt="2022-05-26T09:42:54.114" v="3844" actId="113"/>
      <pc:docMkLst>
        <pc:docMk/>
      </pc:docMkLst>
      <pc:sldChg chg="modSp mod">
        <pc:chgData name="R O'Brien" userId="35d9c74a-beea-41b2-a116-0319b2d91e9e" providerId="ADAL" clId="{01ABF986-941A-423A-9FAF-8F977D6A9754}" dt="2022-05-26T07:41:41.367" v="2618" actId="20577"/>
        <pc:sldMkLst>
          <pc:docMk/>
          <pc:sldMk cId="0" sldId="276"/>
        </pc:sldMkLst>
      </pc:sldChg>
      <pc:sldChg chg="modSp mod">
        <pc:chgData name="R O'Brien" userId="35d9c74a-beea-41b2-a116-0319b2d91e9e" providerId="ADAL" clId="{01ABF986-941A-423A-9FAF-8F977D6A9754}" dt="2022-05-26T07:43:41.004" v="2873" actId="20577"/>
        <pc:sldMkLst>
          <pc:docMk/>
          <pc:sldMk cId="3097392097" sldId="306"/>
        </pc:sldMkLst>
      </pc:sldChg>
      <pc:sldChg chg="addSp modSp mod ord">
        <pc:chgData name="R O'Brien" userId="35d9c74a-beea-41b2-a116-0319b2d91e9e" providerId="ADAL" clId="{01ABF986-941A-423A-9FAF-8F977D6A9754}" dt="2022-05-25T16:40:14.943" v="1705"/>
        <pc:sldMkLst>
          <pc:docMk/>
          <pc:sldMk cId="1225620718" sldId="308"/>
        </pc:sldMkLst>
      </pc:sldChg>
      <pc:sldChg chg="delSp modSp del mod">
        <pc:chgData name="R O'Brien" userId="35d9c74a-beea-41b2-a116-0319b2d91e9e" providerId="ADAL" clId="{01ABF986-941A-423A-9FAF-8F977D6A9754}" dt="2022-05-24T19:41:09.806" v="1283" actId="47"/>
        <pc:sldMkLst>
          <pc:docMk/>
          <pc:sldMk cId="174304901" sldId="309"/>
        </pc:sldMkLst>
      </pc:sldChg>
      <pc:sldChg chg="modSp mod">
        <pc:chgData name="R O'Brien" userId="35d9c74a-beea-41b2-a116-0319b2d91e9e" providerId="ADAL" clId="{01ABF986-941A-423A-9FAF-8F977D6A9754}" dt="2022-05-24T19:55:05.988" v="1641" actId="20577"/>
        <pc:sldMkLst>
          <pc:docMk/>
          <pc:sldMk cId="4275232583" sldId="310"/>
        </pc:sldMkLst>
      </pc:sldChg>
      <pc:sldChg chg="modSp mod">
        <pc:chgData name="R O'Brien" userId="35d9c74a-beea-41b2-a116-0319b2d91e9e" providerId="ADAL" clId="{01ABF986-941A-423A-9FAF-8F977D6A9754}" dt="2022-05-26T09:42:28.998" v="3837" actId="20577"/>
        <pc:sldMkLst>
          <pc:docMk/>
          <pc:sldMk cId="3841617307" sldId="311"/>
        </pc:sldMkLst>
      </pc:sldChg>
      <pc:sldChg chg="ord">
        <pc:chgData name="R O'Brien" userId="35d9c74a-beea-41b2-a116-0319b2d91e9e" providerId="ADAL" clId="{01ABF986-941A-423A-9FAF-8F977D6A9754}" dt="2022-05-25T11:33:52.033" v="1645"/>
        <pc:sldMkLst>
          <pc:docMk/>
          <pc:sldMk cId="460436810" sldId="315"/>
        </pc:sldMkLst>
      </pc:sldChg>
      <pc:sldChg chg="delSp modSp mod">
        <pc:chgData name="R O'Brien" userId="35d9c74a-beea-41b2-a116-0319b2d91e9e" providerId="ADAL" clId="{01ABF986-941A-423A-9FAF-8F977D6A9754}" dt="2022-05-24T19:41:45.938" v="1287" actId="1076"/>
        <pc:sldMkLst>
          <pc:docMk/>
          <pc:sldMk cId="3040481017" sldId="317"/>
        </pc:sldMkLst>
      </pc:sldChg>
      <pc:sldChg chg="addSp modSp mod">
        <pc:chgData name="R O'Brien" userId="35d9c74a-beea-41b2-a116-0319b2d91e9e" providerId="ADAL" clId="{01ABF986-941A-423A-9FAF-8F977D6A9754}" dt="2022-05-25T16:39:24.244" v="1698" actId="1076"/>
        <pc:sldMkLst>
          <pc:docMk/>
          <pc:sldMk cId="2025233961" sldId="320"/>
        </pc:sldMkLst>
      </pc:sldChg>
      <pc:sldChg chg="addSp delSp modSp mod">
        <pc:chgData name="R O'Brien" userId="35d9c74a-beea-41b2-a116-0319b2d91e9e" providerId="ADAL" clId="{01ABF986-941A-423A-9FAF-8F977D6A9754}" dt="2022-05-26T07:32:51.538" v="1709" actId="1076"/>
        <pc:sldMkLst>
          <pc:docMk/>
          <pc:sldMk cId="3159309879" sldId="321"/>
        </pc:sldMkLst>
      </pc:sldChg>
      <pc:sldChg chg="addSp modSp mod">
        <pc:chgData name="R O'Brien" userId="35d9c74a-beea-41b2-a116-0319b2d91e9e" providerId="ADAL" clId="{01ABF986-941A-423A-9FAF-8F977D6A9754}" dt="2022-05-25T16:38:35.312" v="1691" actId="1076"/>
        <pc:sldMkLst>
          <pc:docMk/>
          <pc:sldMk cId="1377701328" sldId="323"/>
        </pc:sldMkLst>
      </pc:sldChg>
      <pc:sldChg chg="delSp modSp add del mod">
        <pc:chgData name="R O'Brien" userId="35d9c74a-beea-41b2-a116-0319b2d91e9e" providerId="ADAL" clId="{01ABF986-941A-423A-9FAF-8F977D6A9754}" dt="2022-05-25T16:39:42.122" v="1699" actId="47"/>
        <pc:sldMkLst>
          <pc:docMk/>
          <pc:sldMk cId="1014469273" sldId="324"/>
        </pc:sldMkLst>
      </pc:sldChg>
      <pc:sldChg chg="delSp modSp add del mod">
        <pc:chgData name="R O'Brien" userId="35d9c74a-beea-41b2-a116-0319b2d91e9e" providerId="ADAL" clId="{01ABF986-941A-423A-9FAF-8F977D6A9754}" dt="2022-05-24T19:35:03.880" v="1243" actId="47"/>
        <pc:sldMkLst>
          <pc:docMk/>
          <pc:sldMk cId="1152903728" sldId="325"/>
        </pc:sldMkLst>
      </pc:sldChg>
      <pc:sldChg chg="addSp modSp add mod modNotesTx">
        <pc:chgData name="R O'Brien" userId="35d9c74a-beea-41b2-a116-0319b2d91e9e" providerId="ADAL" clId="{01ABF986-941A-423A-9FAF-8F977D6A9754}" dt="2022-05-24T19:54:07.645" v="1601" actId="20577"/>
        <pc:sldMkLst>
          <pc:docMk/>
          <pc:sldMk cId="4043483143" sldId="325"/>
        </pc:sldMkLst>
      </pc:sldChg>
      <pc:sldChg chg="delSp modSp add mod">
        <pc:chgData name="R O'Brien" userId="35d9c74a-beea-41b2-a116-0319b2d91e9e" providerId="ADAL" clId="{01ABF986-941A-423A-9FAF-8F977D6A9754}" dt="2022-05-26T07:40:42.149" v="2397" actId="20577"/>
        <pc:sldMkLst>
          <pc:docMk/>
          <pc:sldMk cId="856743470" sldId="326"/>
        </pc:sldMkLst>
      </pc:sldChg>
      <pc:sldChg chg="addSp modSp new mod">
        <pc:chgData name="R O'Brien" userId="35d9c74a-beea-41b2-a116-0319b2d91e9e" providerId="ADAL" clId="{01ABF986-941A-423A-9FAF-8F977D6A9754}" dt="2022-05-26T09:42:54.114" v="3844" actId="113"/>
        <pc:sldMkLst>
          <pc:docMk/>
          <pc:sldMk cId="3180560212" sldId="327"/>
        </pc:sldMkLst>
      </pc:sldChg>
    </pc:docChg>
  </pc:docChgLst>
  <pc:docChgLst>
    <pc:chgData name="N Whitehead" userId="S::nwhitehead@st-thomasmore.leicester.sch.uk::537f7503-ea60-4375-829c-be440b4c50d6" providerId="AD" clId="Web-{8899A4EF-C427-205E-F1C6-B48EC1D6C259}"/>
    <pc:docChg chg="delSld">
      <pc:chgData name="N Whitehead" userId="S::nwhitehead@st-thomasmore.leicester.sch.uk::537f7503-ea60-4375-829c-be440b4c50d6" providerId="AD" clId="Web-{8899A4EF-C427-205E-F1C6-B48EC1D6C259}" dt="2022-05-25T16:11:06.509" v="0"/>
      <pc:docMkLst>
        <pc:docMk/>
      </pc:docMkLst>
      <pc:sldChg chg="del">
        <pc:chgData name="N Whitehead" userId="S::nwhitehead@st-thomasmore.leicester.sch.uk::537f7503-ea60-4375-829c-be440b4c50d6" providerId="AD" clId="Web-{8899A4EF-C427-205E-F1C6-B48EC1D6C259}" dt="2022-05-25T16:11:06.509" v="0"/>
        <pc:sldMkLst>
          <pc:docMk/>
          <pc:sldMk cId="0" sldId="292"/>
        </pc:sldMkLst>
      </pc:sldChg>
    </pc:docChg>
  </pc:docChgLst>
  <pc:docChgLst>
    <pc:chgData name="C Asher" userId="S::casher@st-thomasmore.leicester.sch.uk::2e650e78-a803-4117-a978-6b77207e5f41" providerId="AD" clId="Web-{A98350C8-396F-623C-4461-ECF054F5F970}"/>
    <pc:docChg chg="delSld">
      <pc:chgData name="C Asher" userId="S::casher@st-thomasmore.leicester.sch.uk::2e650e78-a803-4117-a978-6b77207e5f41" providerId="AD" clId="Web-{A98350C8-396F-623C-4461-ECF054F5F970}" dt="2023-05-24T17:19:01.735" v="0"/>
      <pc:docMkLst>
        <pc:docMk/>
      </pc:docMkLst>
      <pc:sldChg chg="del">
        <pc:chgData name="C Asher" userId="S::casher@st-thomasmore.leicester.sch.uk::2e650e78-a803-4117-a978-6b77207e5f41" providerId="AD" clId="Web-{A98350C8-396F-623C-4461-ECF054F5F970}" dt="2023-05-24T17:19:01.735" v="0"/>
        <pc:sldMkLst>
          <pc:docMk/>
          <pc:sldMk cId="1377701328" sldId="323"/>
        </pc:sldMkLst>
      </pc:sldChg>
    </pc:docChg>
  </pc:docChgLst>
  <pc:docChgLst>
    <pc:chgData name="R O'Brien" userId="35d9c74a-beea-41b2-a116-0319b2d91e9e" providerId="ADAL" clId="{4BF1D39E-BAAB-4EB9-A463-D38747F43624}"/>
    <pc:docChg chg="undo custSel addSld delSld modSld sldOrd">
      <pc:chgData name="R O'Brien" userId="35d9c74a-beea-41b2-a116-0319b2d91e9e" providerId="ADAL" clId="{4BF1D39E-BAAB-4EB9-A463-D38747F43624}" dt="2025-05-07T16:24:35.893" v="1119" actId="1076"/>
      <pc:docMkLst>
        <pc:docMk/>
      </pc:docMkLst>
      <pc:sldChg chg="add del">
        <pc:chgData name="R O'Brien" userId="35d9c74a-beea-41b2-a116-0319b2d91e9e" providerId="ADAL" clId="{4BF1D39E-BAAB-4EB9-A463-D38747F43624}" dt="2025-05-07T16:24:21.583" v="1115" actId="47"/>
        <pc:sldMkLst>
          <pc:docMk/>
          <pc:sldMk cId="0" sldId="275"/>
        </pc:sldMkLst>
      </pc:sldChg>
      <pc:sldChg chg="modSp add del mod">
        <pc:chgData name="R O'Brien" userId="35d9c74a-beea-41b2-a116-0319b2d91e9e" providerId="ADAL" clId="{4BF1D39E-BAAB-4EB9-A463-D38747F43624}" dt="2025-05-07T13:12:21.015" v="393" actId="47"/>
        <pc:sldMkLst>
          <pc:docMk/>
          <pc:sldMk cId="0" sldId="276"/>
        </pc:sldMkLst>
        <pc:spChg chg="mod">
          <ac:chgData name="R O'Brien" userId="35d9c74a-beea-41b2-a116-0319b2d91e9e" providerId="ADAL" clId="{4BF1D39E-BAAB-4EB9-A463-D38747F43624}" dt="2025-05-07T13:12:07.749" v="392" actId="20577"/>
          <ac:spMkLst>
            <pc:docMk/>
            <pc:sldMk cId="0" sldId="276"/>
            <ac:spMk id="5123" creationId="{00000000-0000-0000-0000-000000000000}"/>
          </ac:spMkLst>
        </pc:spChg>
      </pc:sldChg>
      <pc:sldChg chg="modSp add del mod">
        <pc:chgData name="R O'Brien" userId="35d9c74a-beea-41b2-a116-0319b2d91e9e" providerId="ADAL" clId="{4BF1D39E-BAAB-4EB9-A463-D38747F43624}" dt="2025-05-07T13:12:26.894" v="394" actId="47"/>
        <pc:sldMkLst>
          <pc:docMk/>
          <pc:sldMk cId="3097392097" sldId="306"/>
        </pc:sldMkLst>
        <pc:spChg chg="mod">
          <ac:chgData name="R O'Brien" userId="35d9c74a-beea-41b2-a116-0319b2d91e9e" providerId="ADAL" clId="{4BF1D39E-BAAB-4EB9-A463-D38747F43624}" dt="2025-05-07T13:10:58.358" v="370" actId="20577"/>
          <ac:spMkLst>
            <pc:docMk/>
            <pc:sldMk cId="3097392097" sldId="306"/>
            <ac:spMk id="5123" creationId="{00000000-0000-0000-0000-000000000000}"/>
          </ac:spMkLst>
        </pc:spChg>
      </pc:sldChg>
      <pc:sldChg chg="modNotesTx">
        <pc:chgData name="R O'Brien" userId="35d9c74a-beea-41b2-a116-0319b2d91e9e" providerId="ADAL" clId="{4BF1D39E-BAAB-4EB9-A463-D38747F43624}" dt="2025-05-07T16:24:07.904" v="1107"/>
        <pc:sldMkLst>
          <pc:docMk/>
          <pc:sldMk cId="1225620718" sldId="308"/>
        </pc:sldMkLst>
      </pc:sldChg>
      <pc:sldChg chg="modNotesTx">
        <pc:chgData name="R O'Brien" userId="35d9c74a-beea-41b2-a116-0319b2d91e9e" providerId="ADAL" clId="{4BF1D39E-BAAB-4EB9-A463-D38747F43624}" dt="2025-05-07T16:23:47.095" v="1101" actId="20577"/>
        <pc:sldMkLst>
          <pc:docMk/>
          <pc:sldMk cId="3841617307" sldId="311"/>
        </pc:sldMkLst>
      </pc:sldChg>
      <pc:sldChg chg="modSp mod">
        <pc:chgData name="R O'Brien" userId="35d9c74a-beea-41b2-a116-0319b2d91e9e" providerId="ADAL" clId="{4BF1D39E-BAAB-4EB9-A463-D38747F43624}" dt="2025-05-07T16:24:35.893" v="1119" actId="1076"/>
        <pc:sldMkLst>
          <pc:docMk/>
          <pc:sldMk cId="202798323" sldId="313"/>
        </pc:sldMkLst>
        <pc:picChg chg="mod">
          <ac:chgData name="R O'Brien" userId="35d9c74a-beea-41b2-a116-0319b2d91e9e" providerId="ADAL" clId="{4BF1D39E-BAAB-4EB9-A463-D38747F43624}" dt="2025-05-07T16:24:35.893" v="1119" actId="1076"/>
          <ac:picMkLst>
            <pc:docMk/>
            <pc:sldMk cId="202798323" sldId="313"/>
            <ac:picMk id="3" creationId="{2FC66F4C-4294-4232-B6FA-DF2A92AAE437}"/>
          </ac:picMkLst>
        </pc:picChg>
      </pc:sldChg>
      <pc:sldChg chg="del">
        <pc:chgData name="R O'Brien" userId="35d9c74a-beea-41b2-a116-0319b2d91e9e" providerId="ADAL" clId="{4BF1D39E-BAAB-4EB9-A463-D38747F43624}" dt="2025-05-07T16:24:16.694" v="1108" actId="47"/>
        <pc:sldMkLst>
          <pc:docMk/>
          <pc:sldMk cId="460436810" sldId="315"/>
        </pc:sldMkLst>
      </pc:sldChg>
      <pc:sldChg chg="del">
        <pc:chgData name="R O'Brien" userId="35d9c74a-beea-41b2-a116-0319b2d91e9e" providerId="ADAL" clId="{4BF1D39E-BAAB-4EB9-A463-D38747F43624}" dt="2025-05-07T16:24:17.819" v="1110" actId="47"/>
        <pc:sldMkLst>
          <pc:docMk/>
          <pc:sldMk cId="581554134" sldId="316"/>
        </pc:sldMkLst>
      </pc:sldChg>
      <pc:sldChg chg="del">
        <pc:chgData name="R O'Brien" userId="35d9c74a-beea-41b2-a116-0319b2d91e9e" providerId="ADAL" clId="{4BF1D39E-BAAB-4EB9-A463-D38747F43624}" dt="2025-05-07T16:24:18.409" v="1111" actId="47"/>
        <pc:sldMkLst>
          <pc:docMk/>
          <pc:sldMk cId="3040481017" sldId="317"/>
        </pc:sldMkLst>
      </pc:sldChg>
      <pc:sldChg chg="add del">
        <pc:chgData name="R O'Brien" userId="35d9c74a-beea-41b2-a116-0319b2d91e9e" providerId="ADAL" clId="{4BF1D39E-BAAB-4EB9-A463-D38747F43624}" dt="2025-05-07T16:24:21.823" v="1116" actId="47"/>
        <pc:sldMkLst>
          <pc:docMk/>
          <pc:sldMk cId="182151891" sldId="318"/>
        </pc:sldMkLst>
      </pc:sldChg>
      <pc:sldChg chg="modSp add mod ord modNotesTx">
        <pc:chgData name="R O'Brien" userId="35d9c74a-beea-41b2-a116-0319b2d91e9e" providerId="ADAL" clId="{4BF1D39E-BAAB-4EB9-A463-D38747F43624}" dt="2025-05-07T13:07:42.392" v="225" actId="1076"/>
        <pc:sldMkLst>
          <pc:docMk/>
          <pc:sldMk cId="4043483143" sldId="325"/>
        </pc:sldMkLst>
        <pc:spChg chg="mod">
          <ac:chgData name="R O'Brien" userId="35d9c74a-beea-41b2-a116-0319b2d91e9e" providerId="ADAL" clId="{4BF1D39E-BAAB-4EB9-A463-D38747F43624}" dt="2025-05-07T13:07:36.744" v="223" actId="20577"/>
          <ac:spMkLst>
            <pc:docMk/>
            <pc:sldMk cId="4043483143" sldId="325"/>
            <ac:spMk id="3" creationId="{700A38E1-B683-4B81-8A2F-3AE2376868E5}"/>
          </ac:spMkLst>
        </pc:spChg>
        <pc:picChg chg="mod">
          <ac:chgData name="R O'Brien" userId="35d9c74a-beea-41b2-a116-0319b2d91e9e" providerId="ADAL" clId="{4BF1D39E-BAAB-4EB9-A463-D38747F43624}" dt="2025-05-07T13:07:42.392" v="225" actId="1076"/>
          <ac:picMkLst>
            <pc:docMk/>
            <pc:sldMk cId="4043483143" sldId="325"/>
            <ac:picMk id="2" creationId="{425CD7CD-34D4-9F27-A2A4-AEE3EFD7AA3D}"/>
          </ac:picMkLst>
        </pc:picChg>
      </pc:sldChg>
      <pc:sldChg chg="modNotesTx">
        <pc:chgData name="R O'Brien" userId="35d9c74a-beea-41b2-a116-0319b2d91e9e" providerId="ADAL" clId="{4BF1D39E-BAAB-4EB9-A463-D38747F43624}" dt="2025-05-07T13:18:46.243" v="478" actId="20577"/>
        <pc:sldMkLst>
          <pc:docMk/>
          <pc:sldMk cId="3876417630" sldId="332"/>
        </pc:sldMkLst>
      </pc:sldChg>
      <pc:sldChg chg="modSp mod">
        <pc:chgData name="R O'Brien" userId="35d9c74a-beea-41b2-a116-0319b2d91e9e" providerId="ADAL" clId="{4BF1D39E-BAAB-4EB9-A463-D38747F43624}" dt="2025-05-07T12:38:04.983" v="29" actId="20577"/>
        <pc:sldMkLst>
          <pc:docMk/>
          <pc:sldMk cId="2754701639" sldId="335"/>
        </pc:sldMkLst>
        <pc:spChg chg="mod">
          <ac:chgData name="R O'Brien" userId="35d9c74a-beea-41b2-a116-0319b2d91e9e" providerId="ADAL" clId="{4BF1D39E-BAAB-4EB9-A463-D38747F43624}" dt="2025-05-07T12:38:04.983" v="29" actId="20577"/>
          <ac:spMkLst>
            <pc:docMk/>
            <pc:sldMk cId="2754701639" sldId="335"/>
            <ac:spMk id="3" creationId="{6A1AE6C0-0931-7218-5519-6E025E9DA260}"/>
          </ac:spMkLst>
        </pc:spChg>
      </pc:sldChg>
      <pc:sldChg chg="modSp mod">
        <pc:chgData name="R O'Brien" userId="35d9c74a-beea-41b2-a116-0319b2d91e9e" providerId="ADAL" clId="{4BF1D39E-BAAB-4EB9-A463-D38747F43624}" dt="2025-05-07T12:37:35.947" v="22" actId="20577"/>
        <pc:sldMkLst>
          <pc:docMk/>
          <pc:sldMk cId="2376087480" sldId="337"/>
        </pc:sldMkLst>
        <pc:spChg chg="mod">
          <ac:chgData name="R O'Brien" userId="35d9c74a-beea-41b2-a116-0319b2d91e9e" providerId="ADAL" clId="{4BF1D39E-BAAB-4EB9-A463-D38747F43624}" dt="2025-05-07T12:37:35.947" v="22" actId="20577"/>
          <ac:spMkLst>
            <pc:docMk/>
            <pc:sldMk cId="2376087480" sldId="337"/>
            <ac:spMk id="8" creationId="{674D65A1-C527-4639-95D2-EEAF1C6CA761}"/>
          </ac:spMkLst>
        </pc:spChg>
      </pc:sldChg>
      <pc:sldChg chg="del">
        <pc:chgData name="R O'Brien" userId="35d9c74a-beea-41b2-a116-0319b2d91e9e" providerId="ADAL" clId="{4BF1D39E-BAAB-4EB9-A463-D38747F43624}" dt="2025-05-07T16:24:17.243" v="1109" actId="47"/>
        <pc:sldMkLst>
          <pc:docMk/>
          <pc:sldMk cId="3148791397" sldId="339"/>
        </pc:sldMkLst>
      </pc:sldChg>
      <pc:sldChg chg="del">
        <pc:chgData name="R O'Brien" userId="35d9c74a-beea-41b2-a116-0319b2d91e9e" providerId="ADAL" clId="{4BF1D39E-BAAB-4EB9-A463-D38747F43624}" dt="2025-05-07T16:24:18.827" v="1112" actId="47"/>
        <pc:sldMkLst>
          <pc:docMk/>
          <pc:sldMk cId="3191805881" sldId="342"/>
        </pc:sldMkLst>
      </pc:sldChg>
      <pc:sldChg chg="addSp delSp modSp new mod modClrScheme chgLayout">
        <pc:chgData name="R O'Brien" userId="35d9c74a-beea-41b2-a116-0319b2d91e9e" providerId="ADAL" clId="{4BF1D39E-BAAB-4EB9-A463-D38747F43624}" dt="2025-05-07T13:40:55.288" v="599" actId="2711"/>
        <pc:sldMkLst>
          <pc:docMk/>
          <pc:sldMk cId="1728765451" sldId="347"/>
        </pc:sldMkLst>
        <pc:spChg chg="mod">
          <ac:chgData name="R O'Brien" userId="35d9c74a-beea-41b2-a116-0319b2d91e9e" providerId="ADAL" clId="{4BF1D39E-BAAB-4EB9-A463-D38747F43624}" dt="2025-05-07T13:40:55.288" v="599" actId="2711"/>
          <ac:spMkLst>
            <pc:docMk/>
            <pc:sldMk cId="1728765451" sldId="347"/>
            <ac:spMk id="2" creationId="{2F4B079D-7545-E7E9-DABD-D69B7215A455}"/>
          </ac:spMkLst>
        </pc:spChg>
        <pc:spChg chg="add del mod">
          <ac:chgData name="R O'Brien" userId="35d9c74a-beea-41b2-a116-0319b2d91e9e" providerId="ADAL" clId="{4BF1D39E-BAAB-4EB9-A463-D38747F43624}" dt="2025-05-07T13:40:34.663" v="543" actId="478"/>
          <ac:spMkLst>
            <pc:docMk/>
            <pc:sldMk cId="1728765451" sldId="347"/>
            <ac:spMk id="9" creationId="{C30D63A3-3493-7C6A-908C-6E75511F0940}"/>
          </ac:spMkLst>
        </pc:spChg>
        <pc:picChg chg="add mod">
          <ac:chgData name="R O'Brien" userId="35d9c74a-beea-41b2-a116-0319b2d91e9e" providerId="ADAL" clId="{4BF1D39E-BAAB-4EB9-A463-D38747F43624}" dt="2025-05-07T13:40:30.754" v="542" actId="26606"/>
          <ac:picMkLst>
            <pc:docMk/>
            <pc:sldMk cId="1728765451" sldId="347"/>
            <ac:picMk id="4" creationId="{E66DA55F-56B2-A70F-D973-D25BC4FD2871}"/>
          </ac:picMkLst>
        </pc:picChg>
      </pc:sldChg>
      <pc:sldChg chg="addSp modSp new del mod modClrScheme chgLayout">
        <pc:chgData name="R O'Brien" userId="35d9c74a-beea-41b2-a116-0319b2d91e9e" providerId="ADAL" clId="{4BF1D39E-BAAB-4EB9-A463-D38747F43624}" dt="2025-05-07T13:45:27.932" v="621" actId="47"/>
        <pc:sldMkLst>
          <pc:docMk/>
          <pc:sldMk cId="2106654506" sldId="348"/>
        </pc:sldMkLst>
        <pc:spChg chg="mod">
          <ac:chgData name="R O'Brien" userId="35d9c74a-beea-41b2-a116-0319b2d91e9e" providerId="ADAL" clId="{4BF1D39E-BAAB-4EB9-A463-D38747F43624}" dt="2025-05-07T13:45:17.094" v="620" actId="26606"/>
          <ac:spMkLst>
            <pc:docMk/>
            <pc:sldMk cId="2106654506" sldId="348"/>
            <ac:spMk id="2" creationId="{8FCD9433-0F61-BEFB-3D88-5CFFB5DC0EF0}"/>
          </ac:spMkLst>
        </pc:spChg>
        <pc:spChg chg="add mod">
          <ac:chgData name="R O'Brien" userId="35d9c74a-beea-41b2-a116-0319b2d91e9e" providerId="ADAL" clId="{4BF1D39E-BAAB-4EB9-A463-D38747F43624}" dt="2025-05-07T13:45:17.094" v="620" actId="26606"/>
          <ac:spMkLst>
            <pc:docMk/>
            <pc:sldMk cId="2106654506" sldId="348"/>
            <ac:spMk id="7" creationId="{4D9972E4-5CC8-29CF-BD22-EAD840CEDD6B}"/>
          </ac:spMkLst>
        </pc:spChg>
        <pc:spChg chg="add mod">
          <ac:chgData name="R O'Brien" userId="35d9c74a-beea-41b2-a116-0319b2d91e9e" providerId="ADAL" clId="{4BF1D39E-BAAB-4EB9-A463-D38747F43624}" dt="2025-05-07T13:45:17.094" v="620" actId="26606"/>
          <ac:spMkLst>
            <pc:docMk/>
            <pc:sldMk cId="2106654506" sldId="348"/>
            <ac:spMk id="9" creationId="{E59EDB43-4009-D5FD-18FE-4F3D88614FEB}"/>
          </ac:spMkLst>
        </pc:spChg>
      </pc:sldChg>
    </pc:docChg>
  </pc:docChgLst>
  <pc:docChgLst>
    <pc:chgData name="R O'Brien" userId="35d9c74a-beea-41b2-a116-0319b2d91e9e" providerId="ADAL" clId="{B909CA76-70D9-41FF-AB06-18A76BA29C0E}"/>
    <pc:docChg chg="custSel delSld modSld">
      <pc:chgData name="R O'Brien" userId="35d9c74a-beea-41b2-a116-0319b2d91e9e" providerId="ADAL" clId="{B909CA76-70D9-41FF-AB06-18A76BA29C0E}" dt="2023-05-24T16:43:17.447" v="1053" actId="20577"/>
      <pc:docMkLst>
        <pc:docMk/>
      </pc:docMkLst>
      <pc:sldChg chg="modSp mod">
        <pc:chgData name="R O'Brien" userId="35d9c74a-beea-41b2-a116-0319b2d91e9e" providerId="ADAL" clId="{B909CA76-70D9-41FF-AB06-18A76BA29C0E}" dt="2023-05-24T16:37:27.748" v="874" actId="20577"/>
        <pc:sldMkLst>
          <pc:docMk/>
          <pc:sldMk cId="0" sldId="276"/>
        </pc:sldMkLst>
      </pc:sldChg>
      <pc:sldChg chg="modSp mod">
        <pc:chgData name="R O'Brien" userId="35d9c74a-beea-41b2-a116-0319b2d91e9e" providerId="ADAL" clId="{B909CA76-70D9-41FF-AB06-18A76BA29C0E}" dt="2023-05-23T19:13:46.037" v="575" actId="20577"/>
        <pc:sldMkLst>
          <pc:docMk/>
          <pc:sldMk cId="3097392097" sldId="306"/>
        </pc:sldMkLst>
      </pc:sldChg>
      <pc:sldChg chg="modSp mod">
        <pc:chgData name="R O'Brien" userId="35d9c74a-beea-41b2-a116-0319b2d91e9e" providerId="ADAL" clId="{B909CA76-70D9-41FF-AB06-18A76BA29C0E}" dt="2023-05-24T11:55:53.440" v="797" actId="20577"/>
        <pc:sldMkLst>
          <pc:docMk/>
          <pc:sldMk cId="2183652793" sldId="307"/>
        </pc:sldMkLst>
      </pc:sldChg>
      <pc:sldChg chg="modSp mod">
        <pc:chgData name="R O'Brien" userId="35d9c74a-beea-41b2-a116-0319b2d91e9e" providerId="ADAL" clId="{B909CA76-70D9-41FF-AB06-18A76BA29C0E}" dt="2023-05-24T16:43:17.447" v="1053" actId="20577"/>
        <pc:sldMkLst>
          <pc:docMk/>
          <pc:sldMk cId="4275232583" sldId="310"/>
        </pc:sldMkLst>
      </pc:sldChg>
      <pc:sldChg chg="delSp modSp mod">
        <pc:chgData name="R O'Brien" userId="35d9c74a-beea-41b2-a116-0319b2d91e9e" providerId="ADAL" clId="{B909CA76-70D9-41FF-AB06-18A76BA29C0E}" dt="2023-05-24T16:43:11.430" v="1052" actId="5793"/>
        <pc:sldMkLst>
          <pc:docMk/>
          <pc:sldMk cId="3841617307" sldId="311"/>
        </pc:sldMkLst>
      </pc:sldChg>
      <pc:sldChg chg="modSp mod">
        <pc:chgData name="R O'Brien" userId="35d9c74a-beea-41b2-a116-0319b2d91e9e" providerId="ADAL" clId="{B909CA76-70D9-41FF-AB06-18A76BA29C0E}" dt="2023-05-24T16:38:32.026" v="876" actId="20577"/>
        <pc:sldMkLst>
          <pc:docMk/>
          <pc:sldMk cId="202798323" sldId="313"/>
        </pc:sldMkLst>
      </pc:sldChg>
      <pc:sldChg chg="modSp del mod">
        <pc:chgData name="R O'Brien" userId="35d9c74a-beea-41b2-a116-0319b2d91e9e" providerId="ADAL" clId="{B909CA76-70D9-41FF-AB06-18A76BA29C0E}" dt="2023-05-24T16:38:51.027" v="877" actId="47"/>
        <pc:sldMkLst>
          <pc:docMk/>
          <pc:sldMk cId="1707247319" sldId="314"/>
        </pc:sldMkLst>
      </pc:sldChg>
      <pc:sldChg chg="modSp mod">
        <pc:chgData name="R O'Brien" userId="35d9c74a-beea-41b2-a116-0319b2d91e9e" providerId="ADAL" clId="{B909CA76-70D9-41FF-AB06-18A76BA29C0E}" dt="2023-05-24T16:39:48.873" v="924" actId="20577"/>
        <pc:sldMkLst>
          <pc:docMk/>
          <pc:sldMk cId="581554134" sldId="316"/>
        </pc:sldMkLst>
      </pc:sldChg>
      <pc:sldChg chg="delSp modSp del mod">
        <pc:chgData name="R O'Brien" userId="35d9c74a-beea-41b2-a116-0319b2d91e9e" providerId="ADAL" clId="{B909CA76-70D9-41FF-AB06-18A76BA29C0E}" dt="2023-05-24T16:37:10.264" v="812" actId="47"/>
        <pc:sldMkLst>
          <pc:docMk/>
          <pc:sldMk cId="2025233961" sldId="320"/>
        </pc:sldMkLst>
      </pc:sldChg>
      <pc:sldChg chg="addSp delSp modSp mod">
        <pc:chgData name="R O'Brien" userId="35d9c74a-beea-41b2-a116-0319b2d91e9e" providerId="ADAL" clId="{B909CA76-70D9-41FF-AB06-18A76BA29C0E}" dt="2023-05-24T11:54:08.385" v="786" actId="1076"/>
        <pc:sldMkLst>
          <pc:docMk/>
          <pc:sldMk cId="1377701328" sldId="323"/>
        </pc:sldMkLst>
      </pc:sldChg>
      <pc:sldChg chg="del">
        <pc:chgData name="R O'Brien" userId="35d9c74a-beea-41b2-a116-0319b2d91e9e" providerId="ADAL" clId="{B909CA76-70D9-41FF-AB06-18A76BA29C0E}" dt="2023-05-23T19:16:56.353" v="612" actId="47"/>
        <pc:sldMkLst>
          <pc:docMk/>
          <pc:sldMk cId="4043483143" sldId="325"/>
        </pc:sldMkLst>
      </pc:sldChg>
      <pc:sldChg chg="modSp mod">
        <pc:chgData name="R O'Brien" userId="35d9c74a-beea-41b2-a116-0319b2d91e9e" providerId="ADAL" clId="{B909CA76-70D9-41FF-AB06-18A76BA29C0E}" dt="2023-05-23T19:21:07.761" v="710" actId="20577"/>
        <pc:sldMkLst>
          <pc:docMk/>
          <pc:sldMk cId="3180560212" sldId="327"/>
        </pc:sldMkLst>
      </pc:sldChg>
    </pc:docChg>
  </pc:docChgLst>
  <pc:docChgLst>
    <pc:chgData name="R O'Brien" userId="35d9c74a-beea-41b2-a116-0319b2d91e9e" providerId="ADAL" clId="{FFE9CF06-F695-4686-9362-F5AF610A797D}"/>
    <pc:docChg chg="undo custSel modSld">
      <pc:chgData name="R O'Brien" userId="35d9c74a-beea-41b2-a116-0319b2d91e9e" providerId="ADAL" clId="{FFE9CF06-F695-4686-9362-F5AF610A797D}" dt="2023-06-16T14:57:04.677" v="29" actId="14100"/>
      <pc:docMkLst>
        <pc:docMk/>
      </pc:docMkLst>
      <pc:sldChg chg="delSp modSp mod">
        <pc:chgData name="R O'Brien" userId="35d9c74a-beea-41b2-a116-0319b2d91e9e" providerId="ADAL" clId="{FFE9CF06-F695-4686-9362-F5AF610A797D}" dt="2023-06-16T14:56:08.891" v="21" actId="1076"/>
        <pc:sldMkLst>
          <pc:docMk/>
          <pc:sldMk cId="0" sldId="275"/>
        </pc:sldMkLst>
      </pc:sldChg>
      <pc:sldChg chg="addSp delSp mod">
        <pc:chgData name="R O'Brien" userId="35d9c74a-beea-41b2-a116-0319b2d91e9e" providerId="ADAL" clId="{FFE9CF06-F695-4686-9362-F5AF610A797D}" dt="2023-06-16T14:55:08.456" v="12" actId="478"/>
        <pc:sldMkLst>
          <pc:docMk/>
          <pc:sldMk cId="0" sldId="276"/>
        </pc:sldMkLst>
      </pc:sldChg>
      <pc:sldChg chg="delSp mod">
        <pc:chgData name="R O'Brien" userId="35d9c74a-beea-41b2-a116-0319b2d91e9e" providerId="ADAL" clId="{FFE9CF06-F695-4686-9362-F5AF610A797D}" dt="2023-06-16T14:56:14.698" v="22" actId="478"/>
        <pc:sldMkLst>
          <pc:docMk/>
          <pc:sldMk cId="3531819673" sldId="295"/>
        </pc:sldMkLst>
      </pc:sldChg>
      <pc:sldChg chg="delSp mod">
        <pc:chgData name="R O'Brien" userId="35d9c74a-beea-41b2-a116-0319b2d91e9e" providerId="ADAL" clId="{FFE9CF06-F695-4686-9362-F5AF610A797D}" dt="2023-06-16T14:56:22.137" v="23" actId="478"/>
        <pc:sldMkLst>
          <pc:docMk/>
          <pc:sldMk cId="2589417848" sldId="296"/>
        </pc:sldMkLst>
      </pc:sldChg>
      <pc:sldChg chg="modSp mod">
        <pc:chgData name="R O'Brien" userId="35d9c74a-beea-41b2-a116-0319b2d91e9e" providerId="ADAL" clId="{FFE9CF06-F695-4686-9362-F5AF610A797D}" dt="2023-06-16T14:56:36.233" v="24" actId="732"/>
        <pc:sldMkLst>
          <pc:docMk/>
          <pc:sldMk cId="2110903585" sldId="297"/>
        </pc:sldMkLst>
      </pc:sldChg>
      <pc:sldChg chg="delSp modSp mod">
        <pc:chgData name="R O'Brien" userId="35d9c74a-beea-41b2-a116-0319b2d91e9e" providerId="ADAL" clId="{FFE9CF06-F695-4686-9362-F5AF610A797D}" dt="2023-06-16T14:57:04.677" v="29" actId="14100"/>
        <pc:sldMkLst>
          <pc:docMk/>
          <pc:sldMk cId="3521123951" sldId="298"/>
        </pc:sldMkLst>
      </pc:sldChg>
      <pc:sldChg chg="addSp delSp mod">
        <pc:chgData name="R O'Brien" userId="35d9c74a-beea-41b2-a116-0319b2d91e9e" providerId="ADAL" clId="{FFE9CF06-F695-4686-9362-F5AF610A797D}" dt="2023-06-16T14:55:24.310" v="13" actId="478"/>
        <pc:sldMkLst>
          <pc:docMk/>
          <pc:sldMk cId="3097392097" sldId="306"/>
        </pc:sldMkLst>
      </pc:sldChg>
      <pc:sldChg chg="addSp delSp modSp mod">
        <pc:chgData name="R O'Brien" userId="35d9c74a-beea-41b2-a116-0319b2d91e9e" providerId="ADAL" clId="{FFE9CF06-F695-4686-9362-F5AF610A797D}" dt="2023-06-16T14:55:40.720" v="15" actId="14100"/>
        <pc:sldMkLst>
          <pc:docMk/>
          <pc:sldMk cId="2183652793" sldId="307"/>
        </pc:sldMkLst>
      </pc:sldChg>
      <pc:sldChg chg="addSp delSp mod">
        <pc:chgData name="R O'Brien" userId="35d9c74a-beea-41b2-a116-0319b2d91e9e" providerId="ADAL" clId="{FFE9CF06-F695-4686-9362-F5AF610A797D}" dt="2023-06-16T14:55:45.220" v="16" actId="478"/>
        <pc:sldMkLst>
          <pc:docMk/>
          <pc:sldMk cId="202798323" sldId="313"/>
        </pc:sldMkLst>
      </pc:sldChg>
      <pc:sldChg chg="addSp delSp mod">
        <pc:chgData name="R O'Brien" userId="35d9c74a-beea-41b2-a116-0319b2d91e9e" providerId="ADAL" clId="{FFE9CF06-F695-4686-9362-F5AF610A797D}" dt="2023-06-16T14:54:59.073" v="7" actId="478"/>
        <pc:sldMkLst>
          <pc:docMk/>
          <pc:sldMk cId="581554134" sldId="316"/>
        </pc:sldMkLst>
      </pc:sldChg>
      <pc:sldChg chg="modSp mod">
        <pc:chgData name="R O'Brien" userId="35d9c74a-beea-41b2-a116-0319b2d91e9e" providerId="ADAL" clId="{FFE9CF06-F695-4686-9362-F5AF610A797D}" dt="2023-06-16T14:55:52.045" v="17" actId="732"/>
        <pc:sldMkLst>
          <pc:docMk/>
          <pc:sldMk cId="3040481017" sldId="3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90665" cy="487060"/>
          </a:xfrm>
          <a:prstGeom prst="rect">
            <a:avLst/>
          </a:prstGeom>
          <a:noFill/>
          <a:ln w="9525">
            <a:noFill/>
            <a:miter lim="800000"/>
            <a:headEnd/>
            <a:tailEnd/>
          </a:ln>
          <a:effectLst/>
        </p:spPr>
        <p:txBody>
          <a:bodyPr vert="horz" wrap="square" lIns="89492" tIns="44746" rIns="89492" bIns="44746"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5" name="Rectangle 3"/>
          <p:cNvSpPr>
            <a:spLocks noGrp="1" noChangeArrowheads="1"/>
          </p:cNvSpPr>
          <p:nvPr>
            <p:ph type="dt" sz="quarter" idx="1"/>
          </p:nvPr>
        </p:nvSpPr>
        <p:spPr bwMode="auto">
          <a:xfrm>
            <a:off x="3776866" y="0"/>
            <a:ext cx="2890665" cy="487060"/>
          </a:xfrm>
          <a:prstGeom prst="rect">
            <a:avLst/>
          </a:prstGeom>
          <a:noFill/>
          <a:ln w="9525">
            <a:noFill/>
            <a:miter lim="800000"/>
            <a:headEnd/>
            <a:tailEnd/>
          </a:ln>
          <a:effectLst/>
        </p:spPr>
        <p:txBody>
          <a:bodyPr vert="horz" wrap="square" lIns="89492" tIns="44746" rIns="89492" bIns="44746"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49156" name="Rectangle 4"/>
          <p:cNvSpPr>
            <a:spLocks noGrp="1" noChangeArrowheads="1"/>
          </p:cNvSpPr>
          <p:nvPr>
            <p:ph type="ftr" sz="quarter" idx="2"/>
          </p:nvPr>
        </p:nvSpPr>
        <p:spPr bwMode="auto">
          <a:xfrm>
            <a:off x="0" y="9264990"/>
            <a:ext cx="2890665" cy="487060"/>
          </a:xfrm>
          <a:prstGeom prst="rect">
            <a:avLst/>
          </a:prstGeom>
          <a:noFill/>
          <a:ln w="9525">
            <a:noFill/>
            <a:miter lim="800000"/>
            <a:headEnd/>
            <a:tailEnd/>
          </a:ln>
          <a:effectLst/>
        </p:spPr>
        <p:txBody>
          <a:bodyPr vert="horz" wrap="square" lIns="89492" tIns="44746" rIns="89492" bIns="44746"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7" name="Rectangle 5"/>
          <p:cNvSpPr>
            <a:spLocks noGrp="1" noChangeArrowheads="1"/>
          </p:cNvSpPr>
          <p:nvPr>
            <p:ph type="sldNum" sz="quarter" idx="3"/>
          </p:nvPr>
        </p:nvSpPr>
        <p:spPr bwMode="auto">
          <a:xfrm>
            <a:off x="3776866" y="9264990"/>
            <a:ext cx="2890665" cy="487060"/>
          </a:xfrm>
          <a:prstGeom prst="rect">
            <a:avLst/>
          </a:prstGeom>
          <a:noFill/>
          <a:ln w="9525">
            <a:noFill/>
            <a:miter lim="800000"/>
            <a:headEnd/>
            <a:tailEnd/>
          </a:ln>
          <a:effectLst/>
        </p:spPr>
        <p:txBody>
          <a:bodyPr vert="horz" wrap="square" lIns="89492" tIns="44746" rIns="89492" bIns="44746" numCol="1" anchor="b" anchorCtr="0" compatLnSpc="1">
            <a:prstTxWarp prst="textNoShape">
              <a:avLst/>
            </a:prstTxWarp>
          </a:bodyPr>
          <a:lstStyle>
            <a:lvl1pPr algn="r" eaLnBrk="1" hangingPunct="1">
              <a:defRPr sz="1200" smtClean="0">
                <a:latin typeface="Arial" charset="0"/>
                <a:cs typeface="+mn-cs"/>
              </a:defRPr>
            </a:lvl1pPr>
          </a:lstStyle>
          <a:p>
            <a:pPr>
              <a:defRPr/>
            </a:pPr>
            <a:fld id="{CC6D4E65-C7D9-0848-AF53-1D36BB593220}" type="slidenum">
              <a:rPr lang="en-US"/>
              <a:pPr>
                <a:defRPr/>
              </a:pPr>
              <a:t>‹#›</a:t>
            </a:fld>
            <a:endParaRPr lang="en-US"/>
          </a:p>
        </p:txBody>
      </p:sp>
    </p:spTree>
    <p:extLst>
      <p:ext uri="{BB962C8B-B14F-4D97-AF65-F5344CB8AC3E}">
        <p14:creationId xmlns:p14="http://schemas.microsoft.com/office/powerpoint/2010/main" val="39794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49688" y="0"/>
            <a:ext cx="29464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03288" y="749300"/>
            <a:ext cx="4991100" cy="37433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41" name="Rectangle 5"/>
          <p:cNvSpPr>
            <a:spLocks noGrp="1" noChangeArrowheads="1"/>
          </p:cNvSpPr>
          <p:nvPr>
            <p:ph type="body" sz="quarter" idx="3"/>
          </p:nvPr>
        </p:nvSpPr>
        <p:spPr bwMode="auto">
          <a:xfrm>
            <a:off x="679450" y="4741863"/>
            <a:ext cx="5438775"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9482138"/>
            <a:ext cx="2946400"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49688" y="9482138"/>
            <a:ext cx="2946400"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E4FAC77F-E213-1F41-9DCC-410982F32442}" type="slidenum">
              <a:rPr lang="en-US"/>
              <a:pPr>
                <a:defRPr/>
              </a:pPr>
              <a:t>‹#›</a:t>
            </a:fld>
            <a:endParaRPr lang="en-US"/>
          </a:p>
        </p:txBody>
      </p:sp>
    </p:spTree>
    <p:extLst>
      <p:ext uri="{BB962C8B-B14F-4D97-AF65-F5344CB8AC3E}">
        <p14:creationId xmlns:p14="http://schemas.microsoft.com/office/powerpoint/2010/main" val="5179483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a:t>
            </a:fld>
            <a:endParaRPr lang="en-US"/>
          </a:p>
        </p:txBody>
      </p:sp>
    </p:spTree>
    <p:extLst>
      <p:ext uri="{BB962C8B-B14F-4D97-AF65-F5344CB8AC3E}">
        <p14:creationId xmlns:p14="http://schemas.microsoft.com/office/powerpoint/2010/main" val="198464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798" indent="-167798">
              <a:buFontTx/>
              <a:buChar char="-"/>
            </a:pPr>
            <a:r>
              <a:rPr lang="en-GB" dirty="0"/>
              <a:t>Children will enter school via the green gate on Newstead Road.</a:t>
            </a:r>
          </a:p>
          <a:p>
            <a:pPr marL="167798" indent="-167798">
              <a:buFontTx/>
              <a:buChar char="-"/>
            </a:pPr>
            <a:r>
              <a:rPr lang="en-GB" dirty="0"/>
              <a:t>Gate closes at 8:50 – if late enter through the office.</a:t>
            </a:r>
          </a:p>
          <a:p>
            <a:pPr marL="167798" indent="-167798">
              <a:buFontTx/>
              <a:buChar char="-"/>
            </a:pPr>
            <a:r>
              <a:rPr lang="en-GB" dirty="0"/>
              <a:t>Fruit for snack will be provided. If you would like to provide your own snack this needs to be fruit only.</a:t>
            </a:r>
          </a:p>
          <a:p>
            <a:pPr marL="167798" indent="-167798">
              <a:buFontTx/>
              <a:buChar char="-"/>
            </a:pPr>
            <a:r>
              <a:rPr lang="en-GB" dirty="0"/>
              <a:t>Milk free for under 5’s. Option to pay for milk if parents wish to continue with this.</a:t>
            </a:r>
          </a:p>
          <a:p>
            <a:pPr marL="167798" indent="-167798">
              <a:buFontTx/>
              <a:buChar char="-"/>
            </a:pPr>
            <a:r>
              <a:rPr lang="en-GB" dirty="0"/>
              <a:t>Children leave through the gate on Newstead Road at 3:10.</a:t>
            </a:r>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10</a:t>
            </a:fld>
            <a:endParaRPr lang="en-US"/>
          </a:p>
        </p:txBody>
      </p:sp>
    </p:spTree>
    <p:extLst>
      <p:ext uri="{BB962C8B-B14F-4D97-AF65-F5344CB8AC3E}">
        <p14:creationId xmlns:p14="http://schemas.microsoft.com/office/powerpoint/2010/main" val="288554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Sassoon Infant Std" panose="020B0503020103030203" pitchFamily="34" charset="0"/>
              </a:rPr>
              <a:t>All children in Reception and Key Stage 1 are entitled to a free school meal.</a:t>
            </a:r>
          </a:p>
          <a:p>
            <a:r>
              <a:rPr lang="en-GB" dirty="0">
                <a:latin typeface="Sassoon Infant Std" panose="020B0503020103030203" pitchFamily="34" charset="0"/>
              </a:rPr>
              <a:t>The children will have the choice of a main meal or a deli option (JP/wrap etc).</a:t>
            </a:r>
          </a:p>
          <a:p>
            <a:r>
              <a:rPr lang="en-GB" dirty="0">
                <a:latin typeface="Sassoon Infant Std" panose="020B0503020103030203" pitchFamily="34" charset="0"/>
              </a:rPr>
              <a:t>These should be chosen with your child at home through Arbor.</a:t>
            </a:r>
          </a:p>
          <a:p>
            <a:endParaRPr lang="en-GB" dirty="0">
              <a:latin typeface="Sassoon Infant Std" panose="020B0503020103030203" pitchFamily="34" charset="0"/>
            </a:endParaRPr>
          </a:p>
          <a:p>
            <a:r>
              <a:rPr lang="en-GB" dirty="0">
                <a:latin typeface="Sassoon Infant Std" panose="020B0503020103030203" pitchFamily="34" charset="0"/>
              </a:rPr>
              <a:t>If your child has any allergies, please complete allergen form.</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11</a:t>
            </a:fld>
            <a:endParaRPr lang="en-US"/>
          </a:p>
        </p:txBody>
      </p:sp>
    </p:spTree>
    <p:extLst>
      <p:ext uri="{BB962C8B-B14F-4D97-AF65-F5344CB8AC3E}">
        <p14:creationId xmlns:p14="http://schemas.microsoft.com/office/powerpoint/2010/main" val="265245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D7C50DD-0C84-3240-B461-C405B473E162}" type="slidenum">
              <a:rPr lang="en-US" sz="1200">
                <a:latin typeface="Arial" charset="0"/>
              </a:rPr>
              <a:pPr/>
              <a:t>12</a:t>
            </a:fld>
            <a:endParaRPr lang="en-US" sz="1200">
              <a:latin typeface="Arial"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74520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Bookbag &amp; water bottle (Only with water)</a:t>
            </a:r>
          </a:p>
          <a:p>
            <a:pPr marL="171450" indent="-171450">
              <a:buFontTx/>
              <a:buChar char="-"/>
            </a:pPr>
            <a:r>
              <a:rPr lang="en-GB" dirty="0"/>
              <a:t>Plimsolls/We will be outside in all weathers. Please ensure your child is dressed appropriately. </a:t>
            </a:r>
          </a:p>
          <a:p>
            <a:pPr marL="171450" indent="-171450">
              <a:buFontTx/>
              <a:buChar char="-"/>
            </a:pPr>
            <a:r>
              <a:rPr lang="en-GB" dirty="0"/>
              <a:t>Wellington boots and waterproof suits can be left in school.</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a:t>Please ensure everything is named!!</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13</a:t>
            </a:fld>
            <a:endParaRPr lang="en-US"/>
          </a:p>
        </p:txBody>
      </p:sp>
    </p:spTree>
    <p:extLst>
      <p:ext uri="{BB962C8B-B14F-4D97-AF65-F5344CB8AC3E}">
        <p14:creationId xmlns:p14="http://schemas.microsoft.com/office/powerpoint/2010/main" val="1753477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14</a:t>
            </a:fld>
            <a:endParaRPr lang="en-US"/>
          </a:p>
        </p:txBody>
      </p:sp>
    </p:spTree>
    <p:extLst>
      <p:ext uri="{BB962C8B-B14F-4D97-AF65-F5344CB8AC3E}">
        <p14:creationId xmlns:p14="http://schemas.microsoft.com/office/powerpoint/2010/main" val="79243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15</a:t>
            </a:fld>
            <a:endParaRPr lang="en-US"/>
          </a:p>
        </p:txBody>
      </p:sp>
    </p:spTree>
    <p:extLst>
      <p:ext uri="{BB962C8B-B14F-4D97-AF65-F5344CB8AC3E}">
        <p14:creationId xmlns:p14="http://schemas.microsoft.com/office/powerpoint/2010/main" val="74647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16</a:t>
            </a:fld>
            <a:endParaRPr lang="en-US"/>
          </a:p>
        </p:txBody>
      </p:sp>
    </p:spTree>
    <p:extLst>
      <p:ext uri="{BB962C8B-B14F-4D97-AF65-F5344CB8AC3E}">
        <p14:creationId xmlns:p14="http://schemas.microsoft.com/office/powerpoint/2010/main" val="1252001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17</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18</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19</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a:t>
            </a:fld>
            <a:endParaRPr lang="en-US"/>
          </a:p>
        </p:txBody>
      </p:sp>
    </p:spTree>
    <p:extLst>
      <p:ext uri="{BB962C8B-B14F-4D97-AF65-F5344CB8AC3E}">
        <p14:creationId xmlns:p14="http://schemas.microsoft.com/office/powerpoint/2010/main" val="3492825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20</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21</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22</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assoon Infant Std" panose="020B0503020103030203" pitchFamily="34" charset="0"/>
              </a:rPr>
              <a:t>We also observe and note the ways in which the children engage with other people and their environment. These behaviours underpin learning and development across all areas and support the child to remain an effective and motivated learner.</a:t>
            </a:r>
          </a:p>
          <a:p>
            <a:endParaRPr lang="en-US" dirty="0">
              <a:latin typeface="Sassoon Infant Std" panose="020B0503020103030203" pitchFamily="34" charset="0"/>
            </a:endParaRPr>
          </a:p>
          <a:p>
            <a:r>
              <a:rPr lang="en-US" b="1" dirty="0">
                <a:latin typeface="Sassoon Infant Std" panose="020B0503020103030203" pitchFamily="34" charset="0"/>
              </a:rPr>
              <a:t>Creating and Thinking Critically </a:t>
            </a:r>
            <a:r>
              <a:rPr lang="en-US" dirty="0">
                <a:latin typeface="Sassoon Infant Std" panose="020B0503020103030203" pitchFamily="34" charset="0"/>
              </a:rPr>
              <a:t>– this is having their own ideas, making links and choosing ways in which to do things.</a:t>
            </a:r>
          </a:p>
          <a:p>
            <a:endParaRPr lang="en-US" dirty="0">
              <a:latin typeface="Sassoon Infant Std" panose="020B0503020103030203" pitchFamily="34" charset="0"/>
            </a:endParaRPr>
          </a:p>
          <a:p>
            <a:r>
              <a:rPr lang="en-US" b="1" dirty="0">
                <a:latin typeface="Sassoon Infant Std" panose="020B0503020103030203" pitchFamily="34" charset="0"/>
              </a:rPr>
              <a:t>Playing and Exploring – Engagement </a:t>
            </a:r>
            <a:r>
              <a:rPr lang="en-US" dirty="0">
                <a:latin typeface="Sassoon Infant Std" panose="020B0503020103030203" pitchFamily="34" charset="0"/>
              </a:rPr>
              <a:t>– this is finding out and exploring, playing with what they know, being willing to ‘have a go’.</a:t>
            </a:r>
          </a:p>
          <a:p>
            <a:endParaRPr lang="en-US" dirty="0">
              <a:latin typeface="Sassoon Infant Std" panose="020B0503020103030203" pitchFamily="34" charset="0"/>
            </a:endParaRPr>
          </a:p>
          <a:p>
            <a:r>
              <a:rPr lang="en-US" b="1" dirty="0">
                <a:latin typeface="Sassoon Infant Std" panose="020B0503020103030203" pitchFamily="34" charset="0"/>
              </a:rPr>
              <a:t>Active Learning – Motivation </a:t>
            </a:r>
            <a:r>
              <a:rPr lang="en-US" dirty="0">
                <a:latin typeface="Sassoon Infant Std" panose="020B0503020103030203" pitchFamily="34" charset="0"/>
              </a:rPr>
              <a:t>– this is being involved and concentrating, keeping trying, enjoying achieving what they set out to do.</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23</a:t>
            </a:fld>
            <a:endParaRPr lang="en-US"/>
          </a:p>
        </p:txBody>
      </p:sp>
    </p:spTree>
    <p:extLst>
      <p:ext uri="{BB962C8B-B14F-4D97-AF65-F5344CB8AC3E}">
        <p14:creationId xmlns:p14="http://schemas.microsoft.com/office/powerpoint/2010/main" val="1735950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4923"/>
            <a:r>
              <a:rPr lang="en-GB" dirty="0">
                <a:solidFill>
                  <a:srgbClr val="202124"/>
                </a:solidFill>
                <a:highlight>
                  <a:srgbClr val="FFFFFF"/>
                </a:highlight>
                <a:latin typeface="Sassoon Infant Std" panose="020B0503020103030203" pitchFamily="34" charset="0"/>
              </a:rPr>
              <a:t>The RBA is </a:t>
            </a:r>
            <a:r>
              <a:rPr lang="en-GB" dirty="0">
                <a:solidFill>
                  <a:srgbClr val="040C28"/>
                </a:solidFill>
                <a:latin typeface="Sassoon Infant Std" panose="020B0503020103030203" pitchFamily="34" charset="0"/>
              </a:rPr>
              <a:t>a short, interactive and practical assessment of your child's early literacy, communication, language and mathematics skills when they begin school</a:t>
            </a:r>
            <a:r>
              <a:rPr lang="en-GB" dirty="0">
                <a:solidFill>
                  <a:srgbClr val="202124"/>
                </a:solidFill>
                <a:highlight>
                  <a:srgbClr val="FFFFFF"/>
                </a:highlight>
                <a:latin typeface="Sassoon Infant Std" panose="020B0503020103030203" pitchFamily="34" charset="0"/>
              </a:rPr>
              <a:t>, using materials that most children of your child's age will be familiar with. It became statutory for all schools from September 2021. This will be completed in the first 6 weeks of your child starting school.</a:t>
            </a:r>
            <a:endParaRPr lang="en-GB" dirty="0">
              <a:latin typeface="Sassoon Infant Std" panose="020B0503020103030203"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24</a:t>
            </a:fld>
            <a:endParaRPr lang="en-US"/>
          </a:p>
        </p:txBody>
      </p:sp>
    </p:spTree>
    <p:extLst>
      <p:ext uri="{BB962C8B-B14F-4D97-AF65-F5344CB8AC3E}">
        <p14:creationId xmlns:p14="http://schemas.microsoft.com/office/powerpoint/2010/main" val="4120920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25</a:t>
            </a:fld>
            <a:endParaRPr lang="en-US"/>
          </a:p>
        </p:txBody>
      </p:sp>
    </p:spTree>
    <p:extLst>
      <p:ext uri="{BB962C8B-B14F-4D97-AF65-F5344CB8AC3E}">
        <p14:creationId xmlns:p14="http://schemas.microsoft.com/office/powerpoint/2010/main" val="1548025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26</a:t>
            </a:fld>
            <a:endParaRPr lang="en-US"/>
          </a:p>
        </p:txBody>
      </p:sp>
    </p:spTree>
    <p:extLst>
      <p:ext uri="{BB962C8B-B14F-4D97-AF65-F5344CB8AC3E}">
        <p14:creationId xmlns:p14="http://schemas.microsoft.com/office/powerpoint/2010/main" val="221758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3</a:t>
            </a:fld>
            <a:endParaRPr lang="en-US"/>
          </a:p>
        </p:txBody>
      </p:sp>
    </p:spTree>
    <p:extLst>
      <p:ext uri="{BB962C8B-B14F-4D97-AF65-F5344CB8AC3E}">
        <p14:creationId xmlns:p14="http://schemas.microsoft.com/office/powerpoint/2010/main" val="220923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4</a:t>
            </a:fld>
            <a:endParaRPr lang="en-US"/>
          </a:p>
        </p:txBody>
      </p:sp>
    </p:spTree>
    <p:extLst>
      <p:ext uri="{BB962C8B-B14F-4D97-AF65-F5344CB8AC3E}">
        <p14:creationId xmlns:p14="http://schemas.microsoft.com/office/powerpoint/2010/main" val="76888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5</a:t>
            </a:fld>
            <a:endParaRPr lang="en-US"/>
          </a:p>
        </p:txBody>
      </p:sp>
    </p:spTree>
    <p:extLst>
      <p:ext uri="{BB962C8B-B14F-4D97-AF65-F5344CB8AC3E}">
        <p14:creationId xmlns:p14="http://schemas.microsoft.com/office/powerpoint/2010/main" val="374729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a:p>
            <a:pPr marL="171450" indent="-171450">
              <a:buFontTx/>
              <a:buChar char="-"/>
            </a:pPr>
            <a:r>
              <a:rPr lang="en-GB" dirty="0"/>
              <a:t>Complete forms – including a permission to collect form/allergies etc by May Half Term</a:t>
            </a:r>
          </a:p>
          <a:p>
            <a:pPr marL="167798" indent="-167798">
              <a:buFontTx/>
              <a:buChar char="-"/>
            </a:pPr>
            <a:endParaRPr lang="en-GB" dirty="0"/>
          </a:p>
          <a:p>
            <a:pPr marL="167798" marR="0" lvl="0" indent="-167798" algn="l" defTabSz="914400" rtl="0" eaLnBrk="0" fontAlgn="base" latinLnBrk="0" hangingPunct="0">
              <a:lnSpc>
                <a:spcPct val="100000"/>
              </a:lnSpc>
              <a:spcBef>
                <a:spcPct val="30000"/>
              </a:spcBef>
              <a:spcAft>
                <a:spcPct val="0"/>
              </a:spcAft>
              <a:buClrTx/>
              <a:buSzTx/>
              <a:buFontTx/>
              <a:buChar char="-"/>
              <a:tabLst/>
              <a:defRPr/>
            </a:pPr>
            <a:r>
              <a:rPr lang="en-GB" dirty="0"/>
              <a:t>Children to attend the classroom visit in their full uniform and children will need a bottle filled with water only and their bookbag. Photos will be taken on this day to use in the classroom. </a:t>
            </a:r>
          </a:p>
          <a:p>
            <a:pPr marL="167798" marR="0" lvl="0" indent="-167798" algn="l" defTabSz="914400" rtl="0" eaLnBrk="0" fontAlgn="base" latinLnBrk="0" hangingPunct="0">
              <a:lnSpc>
                <a:spcPct val="100000"/>
              </a:lnSpc>
              <a:spcBef>
                <a:spcPct val="30000"/>
              </a:spcBef>
              <a:spcAft>
                <a:spcPct val="0"/>
              </a:spcAft>
              <a:buClrTx/>
              <a:buSzTx/>
              <a:buFontTx/>
              <a:buChar char="-"/>
              <a:tabLst/>
              <a:defRPr/>
            </a:pPr>
            <a:r>
              <a:rPr lang="en-GB" dirty="0"/>
              <a:t>Any medications should be given to the office and a medical form completed.</a:t>
            </a:r>
          </a:p>
          <a:p>
            <a:pPr marL="167798" indent="-167798">
              <a:buFontTx/>
              <a:buChar char="-"/>
            </a:pPr>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6</a:t>
            </a:fld>
            <a:endParaRPr lang="en-US"/>
          </a:p>
        </p:txBody>
      </p:sp>
    </p:spTree>
    <p:extLst>
      <p:ext uri="{BB962C8B-B14F-4D97-AF65-F5344CB8AC3E}">
        <p14:creationId xmlns:p14="http://schemas.microsoft.com/office/powerpoint/2010/main" val="295478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7</a:t>
            </a:fld>
            <a:endParaRPr lang="en-US"/>
          </a:p>
        </p:txBody>
      </p:sp>
    </p:spTree>
    <p:extLst>
      <p:ext uri="{BB962C8B-B14F-4D97-AF65-F5344CB8AC3E}">
        <p14:creationId xmlns:p14="http://schemas.microsoft.com/office/powerpoint/2010/main" val="292688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latin typeface="Sassoon Infant Std" panose="020B0503020103030203" pitchFamily="34" charset="0"/>
              </a:rPr>
              <a:t>Arbor can be used by downloading the App or using through a web browser. </a:t>
            </a:r>
          </a:p>
          <a:p>
            <a:pPr eaLnBrk="1" hangingPunct="1"/>
            <a:r>
              <a:rPr lang="en-GB" dirty="0">
                <a:latin typeface="Sassoon Infant Std" panose="020B0503020103030203" pitchFamily="34" charset="0"/>
              </a:rPr>
              <a:t>A link to set up your parent account will be emailed at the beginning of the school year.</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8</a:t>
            </a:fld>
            <a:endParaRPr lang="en-US"/>
          </a:p>
        </p:txBody>
      </p:sp>
    </p:spTree>
    <p:extLst>
      <p:ext uri="{BB962C8B-B14F-4D97-AF65-F5344CB8AC3E}">
        <p14:creationId xmlns:p14="http://schemas.microsoft.com/office/powerpoint/2010/main" val="201459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Open Sans" panose="020B0606030504020204" pitchFamily="34" charset="0"/>
              </a:rPr>
              <a:t>Use iOS or Android apps to receive new entries in your child’s journal celebrating their achievements and exciting activities. Contribute to this growing journal by commenting on the journal entries, or even adding your own. Let us know what your child loves doing at home by sending photos and videos back, helping us to understand their interests at home. </a:t>
            </a:r>
          </a:p>
          <a:p>
            <a:endParaRPr lang="en-GB" b="0" i="0" dirty="0">
              <a:solidFill>
                <a:srgbClr val="444444"/>
              </a:solidFill>
              <a:effectLst/>
              <a:latin typeface="Open Sans" panose="020B0606030504020204" pitchFamily="34" charset="0"/>
            </a:endParaRPr>
          </a:p>
          <a:p>
            <a:r>
              <a:rPr lang="en-GB" b="0" i="0" dirty="0">
                <a:solidFill>
                  <a:srgbClr val="444444"/>
                </a:solidFill>
                <a:effectLst/>
                <a:latin typeface="Open Sans" panose="020B0606030504020204" pitchFamily="34" charset="0"/>
              </a:rPr>
              <a:t>Log in details will be emailed to you at the beginning of the school year.</a:t>
            </a:r>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9</a:t>
            </a:fld>
            <a:endParaRPr lang="en-US"/>
          </a:p>
        </p:txBody>
      </p:sp>
    </p:spTree>
    <p:extLst>
      <p:ext uri="{BB962C8B-B14F-4D97-AF65-F5344CB8AC3E}">
        <p14:creationId xmlns:p14="http://schemas.microsoft.com/office/powerpoint/2010/main" val="2170402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581150" cy="6858000"/>
            <a:chOff x="134471" y="0"/>
            <a:chExt cx="1581220" cy="685800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6"/>
          <p:cNvGrpSpPr>
            <a:grpSpLocks/>
          </p:cNvGrpSpPr>
          <p:nvPr/>
        </p:nvGrpSpPr>
        <p:grpSpPr bwMode="auto">
          <a:xfrm>
            <a:off x="7546975" y="0"/>
            <a:ext cx="1597025" cy="6858000"/>
            <a:chOff x="7413812" y="0"/>
            <a:chExt cx="1597734" cy="6858000"/>
          </a:xfrm>
        </p:grpSpPr>
        <p:pic>
          <p:nvPicPr>
            <p:cNvPr id="8"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GB"/>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11" name="Date Placeholder 3"/>
          <p:cNvSpPr>
            <a:spLocks noGrp="1"/>
          </p:cNvSpPr>
          <p:nvPr>
            <p:ph type="dt" sz="half" idx="10"/>
          </p:nvPr>
        </p:nvSpPr>
        <p:spPr>
          <a:xfrm>
            <a:off x="5257800" y="6356350"/>
            <a:ext cx="2133600" cy="365125"/>
          </a:xfrm>
        </p:spPr>
        <p:txBody>
          <a:bodyPr/>
          <a:lstStyle>
            <a:lvl1pPr>
              <a:defRPr smtClean="0">
                <a:solidFill>
                  <a:schemeClr val="tx2"/>
                </a:solidFill>
              </a:defRPr>
            </a:lvl1pPr>
          </a:lstStyle>
          <a:p>
            <a:pPr>
              <a:defRPr/>
            </a:pPr>
            <a:fld id="{C151731A-A3F6-644B-BC35-15E39FFF2827}" type="datetimeFigureOut">
              <a:rPr lang="en-US"/>
              <a:pPr>
                <a:defRPr/>
              </a:pPr>
              <a:t>5/7/2025</a:t>
            </a:fld>
            <a:endParaRPr lang="en-US"/>
          </a:p>
        </p:txBody>
      </p:sp>
      <p:sp>
        <p:nvSpPr>
          <p:cNvPr id="12"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3664570915"/>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Blan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Date Placeholder 4"/>
          <p:cNvSpPr>
            <a:spLocks noGrp="1"/>
          </p:cNvSpPr>
          <p:nvPr>
            <p:ph type="dt" sz="half" idx="10"/>
          </p:nvPr>
        </p:nvSpPr>
        <p:spPr/>
        <p:txBody>
          <a:bodyPr/>
          <a:lstStyle>
            <a:lvl1pPr>
              <a:defRPr/>
            </a:lvl1pPr>
          </a:lstStyle>
          <a:p>
            <a:pPr>
              <a:defRPr/>
            </a:pPr>
            <a:fld id="{CF7110EB-E765-834F-B320-AC66DEF69E19}" type="datetimeFigureOut">
              <a:rPr lang="en-US"/>
              <a:pPr>
                <a:defRPr/>
              </a:pPr>
              <a:t>5/7/2025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9D70306-9750-BB46-A02A-0D04FF99D41C}" type="slidenum">
              <a:rPr lang="en-US"/>
              <a:pPr>
                <a:defRPr/>
              </a:pPr>
              <a:t>‹#›</a:t>
            </a:fld>
            <a:endParaRPr lang="en-US"/>
          </a:p>
        </p:txBody>
      </p:sp>
    </p:spTree>
    <p:extLst>
      <p:ext uri="{BB962C8B-B14F-4D97-AF65-F5344CB8AC3E}">
        <p14:creationId xmlns:p14="http://schemas.microsoft.com/office/powerpoint/2010/main" val="93518323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4"/>
          <p:cNvSpPr>
            <a:spLocks noGrp="1"/>
          </p:cNvSpPr>
          <p:nvPr>
            <p:ph type="dt" sz="half" idx="10"/>
          </p:nvPr>
        </p:nvSpPr>
        <p:spPr/>
        <p:txBody>
          <a:bodyPr/>
          <a:lstStyle>
            <a:lvl1pPr>
              <a:defRPr/>
            </a:lvl1pPr>
          </a:lstStyle>
          <a:p>
            <a:pPr>
              <a:defRPr/>
            </a:pPr>
            <a:fld id="{72369CD3-FE7D-1C4C-A503-4373034B3898}" type="datetimeFigureOut">
              <a:rPr lang="en-US"/>
              <a:pPr>
                <a:defRPr/>
              </a:pPr>
              <a:t>5/7/2025</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7079879B-CB52-7D48-A897-85B5FF473891}" type="slidenum">
              <a:rPr lang="en-US"/>
              <a:pPr>
                <a:defRPr/>
              </a:pPr>
              <a:t>‹#›</a:t>
            </a:fld>
            <a:endParaRPr lang="en-US"/>
          </a:p>
        </p:txBody>
      </p:sp>
    </p:spTree>
    <p:extLst>
      <p:ext uri="{BB962C8B-B14F-4D97-AF65-F5344CB8AC3E}">
        <p14:creationId xmlns:p14="http://schemas.microsoft.com/office/powerpoint/2010/main" val="283376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CDE3B2B2-7FF9-6146-A43E-BE6479AA77B9}" type="datetimeFigureOut">
              <a:rPr lang="en-US"/>
              <a:pPr>
                <a:defRPr/>
              </a:pPr>
              <a:t>5/7/2025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6500BB-B1BE-3A46-99E8-C59BB630E4F3}" type="slidenum">
              <a:rPr lang="en-US"/>
              <a:pPr>
                <a:defRPr/>
              </a:pPr>
              <a:t>‹#›</a:t>
            </a:fld>
            <a:endParaRPr lang="en-US"/>
          </a:p>
        </p:txBody>
      </p:sp>
    </p:spTree>
    <p:extLst>
      <p:ext uri="{BB962C8B-B14F-4D97-AF65-F5344CB8AC3E}">
        <p14:creationId xmlns:p14="http://schemas.microsoft.com/office/powerpoint/2010/main" val="1081003779"/>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7696200" cy="6858000"/>
            <a:chOff x="0" y="0"/>
            <a:chExt cx="7696200" cy="685800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16862"/>
            <a:stretch>
              <a:fillRect/>
            </a:stretch>
          </p:blipFill>
          <p:spPr bwMode="auto">
            <a:xfrm>
              <a:off x="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428309"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Vertical Title 1"/>
          <p:cNvSpPr>
            <a:spLocks noGrp="1"/>
          </p:cNvSpPr>
          <p:nvPr>
            <p:ph type="title" orient="vert"/>
          </p:nvPr>
        </p:nvSpPr>
        <p:spPr>
          <a:xfrm>
            <a:off x="7620000" y="381001"/>
            <a:ext cx="1447800" cy="5697538"/>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6CD484BD-C743-E541-8FAE-787FFB3F8015}" type="datetimeFigureOut">
              <a:rPr lang="en-US"/>
              <a:pPr>
                <a:defRPr/>
              </a:pPr>
              <a:t>5/7/2025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FB5EAB-0629-2442-965A-54C3BB2CFF9D}" type="slidenum">
              <a:rPr lang="en-US"/>
              <a:pPr>
                <a:defRPr/>
              </a:pPr>
              <a:t>‹#›</a:t>
            </a:fld>
            <a:endParaRPr lang="en-US"/>
          </a:p>
        </p:txBody>
      </p:sp>
    </p:spTree>
    <p:extLst>
      <p:ext uri="{BB962C8B-B14F-4D97-AF65-F5344CB8AC3E}">
        <p14:creationId xmlns:p14="http://schemas.microsoft.com/office/powerpoint/2010/main" val="401141012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C2C15065-93D9-BF43-A3CA-59D5B9396CB5}" type="datetimeFigureOut">
              <a:rPr lang="en-US"/>
              <a:pPr>
                <a:defRPr/>
              </a:pPr>
              <a:t>5/7/2025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2FCB8A-E693-A947-BE4B-402AE6E36DD2}" type="slidenum">
              <a:rPr lang="en-US"/>
              <a:pPr>
                <a:defRPr/>
              </a:pPr>
              <a:t>‹#›</a:t>
            </a:fld>
            <a:endParaRPr lang="en-US"/>
          </a:p>
        </p:txBody>
      </p:sp>
    </p:spTree>
    <p:extLst>
      <p:ext uri="{BB962C8B-B14F-4D97-AF65-F5344CB8AC3E}">
        <p14:creationId xmlns:p14="http://schemas.microsoft.com/office/powerpoint/2010/main" val="381993688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581150" cy="6858000"/>
            <a:chOff x="134471" y="0"/>
            <a:chExt cx="158122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16"/>
          <p:cNvGrpSpPr>
            <a:grpSpLocks/>
          </p:cNvGrpSpPr>
          <p:nvPr/>
        </p:nvGrpSpPr>
        <p:grpSpPr bwMode="auto">
          <a:xfrm>
            <a:off x="7546975" y="0"/>
            <a:ext cx="1597025" cy="6858000"/>
            <a:chOff x="7413812" y="0"/>
            <a:chExt cx="1597734" cy="6858000"/>
          </a:xfrm>
        </p:grpSpPr>
        <p:pic>
          <p:nvPicPr>
            <p:cNvPr id="9"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1"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GB"/>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GB" noProof="0"/>
              <a:t>Drag picture to placeholder or click icon to add</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smtClean="0">
                <a:solidFill>
                  <a:schemeClr val="tx2"/>
                </a:solidFill>
              </a:defRPr>
            </a:lvl1pPr>
          </a:lstStyle>
          <a:p>
            <a:pPr>
              <a:defRPr/>
            </a:pPr>
            <a:fld id="{513A7B03-4F25-2749-8F2A-08BF861CB567}" type="datetimeFigureOut">
              <a:rPr lang="en-US"/>
              <a:pPr>
                <a:defRPr/>
              </a:pPr>
              <a:t>5/7/2025</a:t>
            </a:fld>
            <a:endParaRPr 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17872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grpSp>
        <p:nvGrpSpPr>
          <p:cNvPr id="4" name="Group 9"/>
          <p:cNvGrpSpPr>
            <a:grpSpLocks/>
          </p:cNvGrpSpPr>
          <p:nvPr/>
        </p:nvGrpSpPr>
        <p:grpSpPr bwMode="auto">
          <a:xfrm>
            <a:off x="0" y="0"/>
            <a:ext cx="9144000" cy="1190625"/>
            <a:chOff x="0" y="0"/>
            <a:chExt cx="9144000" cy="1191256"/>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0"/>
          <p:cNvGrpSpPr>
            <a:grpSpLocks/>
          </p:cNvGrpSpPr>
          <p:nvPr/>
        </p:nvGrpSpPr>
        <p:grpSpPr bwMode="auto">
          <a:xfrm flipV="1">
            <a:off x="0" y="5667375"/>
            <a:ext cx="9144000" cy="1190625"/>
            <a:chOff x="0" y="0"/>
            <a:chExt cx="9144000" cy="1191256"/>
          </a:xfrm>
        </p:grpSpPr>
        <p:pic>
          <p:nvPicPr>
            <p:cNvPr id="8"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3259138"/>
            <a:ext cx="6035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54200" y="1851212"/>
            <a:ext cx="5446714" cy="1730375"/>
          </a:xfrm>
        </p:spPr>
        <p:txBody>
          <a:bodyPr anchor="b"/>
          <a:lstStyle>
            <a:lvl1pPr algn="ctr">
              <a:lnSpc>
                <a:spcPts val="6800"/>
              </a:lnSpc>
              <a:defRPr sz="6500" b="0" cap="none" baseline="0">
                <a:latin typeface="+mj-lt"/>
              </a:defRPr>
            </a:lvl1pPr>
          </a:lstStyle>
          <a:p>
            <a:r>
              <a:rPr lang="en-GB"/>
              <a:t>Click to edit Master title style</a:t>
            </a:r>
            <a:endParaRPr/>
          </a:p>
        </p:txBody>
      </p:sp>
      <p:sp>
        <p:nvSpPr>
          <p:cNvPr id="3" name="Text Placeholder 2"/>
          <p:cNvSpPr>
            <a:spLocks noGrp="1"/>
          </p:cNvSpPr>
          <p:nvPr>
            <p:ph type="body" idx="1"/>
          </p:nvPr>
        </p:nvSpPr>
        <p:spPr>
          <a:xfrm>
            <a:off x="1854200" y="3576918"/>
            <a:ext cx="5446714" cy="829982"/>
          </a:xfrm>
        </p:spPr>
        <p:txBody>
          <a:bodyPr>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11" name="Date Placeholder 3"/>
          <p:cNvSpPr>
            <a:spLocks noGrp="1"/>
          </p:cNvSpPr>
          <p:nvPr>
            <p:ph type="dt" sz="half" idx="10"/>
          </p:nvPr>
        </p:nvSpPr>
        <p:spPr/>
        <p:txBody>
          <a:bodyPr/>
          <a:lstStyle>
            <a:lvl1pPr>
              <a:defRPr/>
            </a:lvl1pPr>
          </a:lstStyle>
          <a:p>
            <a:pPr>
              <a:defRPr/>
            </a:pPr>
            <a:fld id="{48AB65D9-C775-0845-9A17-ACCA060ECD60}" type="datetimeFigureOut">
              <a:rPr lang="en-US"/>
              <a:pPr>
                <a:defRPr/>
              </a:pPr>
              <a:t>5/7/2025</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BBDD53F8-52DF-2A42-9574-A532169ABE46}" type="slidenum">
              <a:rPr lang="en-US"/>
              <a:pPr>
                <a:defRPr/>
              </a:pPr>
              <a:t>‹#›</a:t>
            </a:fld>
            <a:endParaRPr lang="en-US"/>
          </a:p>
        </p:txBody>
      </p:sp>
    </p:spTree>
    <p:extLst>
      <p:ext uri="{BB962C8B-B14F-4D97-AF65-F5344CB8AC3E}">
        <p14:creationId xmlns:p14="http://schemas.microsoft.com/office/powerpoint/2010/main" val="384523257"/>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1373188"/>
            <a:ext cx="9144000" cy="5484812"/>
            <a:chOff x="0" y="1372650"/>
            <a:chExt cx="9144000" cy="548535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8" name="Date Placeholder 4"/>
          <p:cNvSpPr>
            <a:spLocks noGrp="1"/>
          </p:cNvSpPr>
          <p:nvPr>
            <p:ph type="dt" sz="half" idx="10"/>
          </p:nvPr>
        </p:nvSpPr>
        <p:spPr/>
        <p:txBody>
          <a:bodyPr/>
          <a:lstStyle>
            <a:lvl1pPr>
              <a:defRPr/>
            </a:lvl1pPr>
          </a:lstStyle>
          <a:p>
            <a:pPr>
              <a:defRPr/>
            </a:pPr>
            <a:fld id="{2B26CAC8-9555-F144-BE78-5BF3B8B7FF2B}" type="datetimeFigureOut">
              <a:rPr lang="en-US"/>
              <a:pPr>
                <a:defRPr/>
              </a:pPr>
              <a:t>5/7/2025</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AC9F4D1C-59E1-6948-B2CD-4AFB8DE4E817}" type="slidenum">
              <a:rPr lang="en-US"/>
              <a:pPr>
                <a:defRPr/>
              </a:pPr>
              <a:t>‹#›</a:t>
            </a:fld>
            <a:endParaRPr lang="en-US"/>
          </a:p>
        </p:txBody>
      </p:sp>
    </p:spTree>
    <p:extLst>
      <p:ext uri="{BB962C8B-B14F-4D97-AF65-F5344CB8AC3E}">
        <p14:creationId xmlns:p14="http://schemas.microsoft.com/office/powerpoint/2010/main" val="223745820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373188"/>
            <a:ext cx="9144000" cy="5484812"/>
            <a:chOff x="0" y="1372650"/>
            <a:chExt cx="9144000" cy="5485350"/>
          </a:xfrm>
        </p:grpSpPr>
        <p:pic>
          <p:nvPicPr>
            <p:cNvPr id="8"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9" descr="Overlay-HorizontalBridge.jpg"/>
          <p:cNvPicPr>
            <a:picLocks noChangeAspect="1"/>
          </p:cNvPicPr>
          <p:nvPr/>
        </p:nvPicPr>
        <p:blipFill>
          <a:blip r:embed="rId3"/>
          <a:srcRect t="23425" r="61031" b="39764"/>
          <a:stretch>
            <a:fillRect/>
          </a:stretch>
        </p:blipFill>
        <p:spPr>
          <a:xfrm>
            <a:off x="4765675" y="2460625"/>
            <a:ext cx="3563938" cy="98425"/>
          </a:xfrm>
          <a:prstGeom prst="rect">
            <a:avLst/>
          </a:prstGeom>
          <a:solidFill>
            <a:schemeClr val="bg2">
              <a:lumMod val="40000"/>
              <a:lumOff val="60000"/>
            </a:schemeClr>
          </a:solidFill>
        </p:spPr>
      </p:pic>
      <p:pic>
        <p:nvPicPr>
          <p:cNvPr id="11" name="Picture 10" descr="Overlay-HorizontalBridge.jpg"/>
          <p:cNvPicPr>
            <a:picLocks noChangeAspect="1"/>
          </p:cNvPicPr>
          <p:nvPr/>
        </p:nvPicPr>
        <p:blipFill>
          <a:blip r:embed="rId3"/>
          <a:srcRect t="23425" r="61031" b="39764"/>
          <a:stretch>
            <a:fillRect/>
          </a:stretch>
        </p:blipFill>
        <p:spPr>
          <a:xfrm>
            <a:off x="779463" y="2460625"/>
            <a:ext cx="3563937" cy="98425"/>
          </a:xfrm>
          <a:prstGeom prst="rect">
            <a:avLst/>
          </a:prstGeom>
          <a:solidFill>
            <a:schemeClr val="bg2">
              <a:lumMod val="40000"/>
              <a:lumOff val="60000"/>
            </a:schemeClr>
          </a:solidFill>
        </p:spPr>
      </p:pic>
      <p:sp>
        <p:nvSpPr>
          <p:cNvPr id="2" name="Title 1"/>
          <p:cNvSpPr>
            <a:spLocks noGrp="1"/>
          </p:cNvSpPr>
          <p:nvPr>
            <p:ph type="title"/>
          </p:nvPr>
        </p:nvSpPr>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Text Placeholder 4"/>
          <p:cNvSpPr>
            <a:spLocks noGrp="1"/>
          </p:cNvSpPr>
          <p:nvPr>
            <p:ph type="body" sz="quarter" idx="3"/>
          </p:nvPr>
        </p:nvSpPr>
        <p:spPr>
          <a:xfrm>
            <a:off x="4766048"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2" name="Date Placeholder 6"/>
          <p:cNvSpPr>
            <a:spLocks noGrp="1"/>
          </p:cNvSpPr>
          <p:nvPr>
            <p:ph type="dt" sz="half" idx="10"/>
          </p:nvPr>
        </p:nvSpPr>
        <p:spPr/>
        <p:txBody>
          <a:bodyPr/>
          <a:lstStyle>
            <a:lvl1pPr>
              <a:defRPr/>
            </a:lvl1pPr>
          </a:lstStyle>
          <a:p>
            <a:pPr>
              <a:defRPr/>
            </a:pPr>
            <a:fld id="{2C80F3CA-B837-054F-8755-39D7A4A4EBCA}" type="datetimeFigureOut">
              <a:rPr lang="en-US"/>
              <a:pPr>
                <a:defRPr/>
              </a:pPr>
              <a:t>5/7/2025</a:t>
            </a:fld>
            <a:endParaRPr lang="en-US"/>
          </a:p>
        </p:txBody>
      </p:sp>
      <p:sp>
        <p:nvSpPr>
          <p:cNvPr id="13" name="Footer Placeholder 7"/>
          <p:cNvSpPr>
            <a:spLocks noGrp="1"/>
          </p:cNvSpPr>
          <p:nvPr>
            <p:ph type="ftr" sz="quarter" idx="11"/>
          </p:nvPr>
        </p:nvSpPr>
        <p:spPr/>
        <p:txBody>
          <a:bodyPr/>
          <a:lstStyle>
            <a:lvl1pPr>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pPr>
              <a:defRPr/>
            </a:pPr>
            <a:fld id="{F35AABB9-F4BC-9842-8618-E29FFE0EA6F8}" type="slidenum">
              <a:rPr lang="en-US"/>
              <a:pPr>
                <a:defRPr/>
              </a:pPr>
              <a:t>‹#›</a:t>
            </a:fld>
            <a:endParaRPr lang="en-US"/>
          </a:p>
        </p:txBody>
      </p:sp>
    </p:spTree>
    <p:extLst>
      <p:ext uri="{BB962C8B-B14F-4D97-AF65-F5344CB8AC3E}">
        <p14:creationId xmlns:p14="http://schemas.microsoft.com/office/powerpoint/2010/main" val="162283674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373188"/>
            <a:ext cx="9144000" cy="5484812"/>
            <a:chOff x="0" y="1372650"/>
            <a:chExt cx="9144000" cy="5485350"/>
          </a:xfrm>
        </p:grpSpPr>
        <p:pic>
          <p:nvPicPr>
            <p:cNvPr id="4"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fld id="{86AD6E6B-4AA3-7F4B-BC5D-F32945FB6FBA}" type="datetimeFigureOut">
              <a:rPr lang="en-US"/>
              <a:pPr>
                <a:defRPr/>
              </a:pPr>
              <a:t>5/7/2025</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26937817-FD82-A343-8419-DD30DEEDE023}" type="slidenum">
              <a:rPr lang="en-US"/>
              <a:pPr>
                <a:defRPr/>
              </a:pPr>
              <a:t>‹#›</a:t>
            </a:fld>
            <a:endParaRPr lang="en-US"/>
          </a:p>
        </p:txBody>
      </p:sp>
    </p:spTree>
    <p:extLst>
      <p:ext uri="{BB962C8B-B14F-4D97-AF65-F5344CB8AC3E}">
        <p14:creationId xmlns:p14="http://schemas.microsoft.com/office/powerpoint/2010/main" val="3067517807"/>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Blan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E3E2C6D8-A5A9-7A43-9C7A-9C349DDA82D4}" type="datetimeFigureOut">
              <a:rPr lang="en-US"/>
              <a:pPr>
                <a:defRPr/>
              </a:pPr>
              <a:t>5/7/2025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B649266-34FA-1045-9B64-FBD4BD368CE4}" type="slidenum">
              <a:rPr lang="en-US"/>
              <a:pPr>
                <a:defRPr/>
              </a:pPr>
              <a:t>‹#›</a:t>
            </a:fld>
            <a:endParaRPr lang="en-US"/>
          </a:p>
        </p:txBody>
      </p:sp>
    </p:spTree>
    <p:extLst>
      <p:ext uri="{BB962C8B-B14F-4D97-AF65-F5344CB8AC3E}">
        <p14:creationId xmlns:p14="http://schemas.microsoft.com/office/powerpoint/2010/main" val="342787630"/>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GB"/>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4"/>
          <p:cNvSpPr>
            <a:spLocks noGrp="1"/>
          </p:cNvSpPr>
          <p:nvPr>
            <p:ph type="dt" sz="half" idx="10"/>
          </p:nvPr>
        </p:nvSpPr>
        <p:spPr/>
        <p:txBody>
          <a:bodyPr/>
          <a:lstStyle>
            <a:lvl1pPr>
              <a:defRPr/>
            </a:lvl1pPr>
          </a:lstStyle>
          <a:p>
            <a:pPr>
              <a:defRPr/>
            </a:pPr>
            <a:fld id="{C0C28C92-49F3-8243-B18C-0E991732A015}" type="datetimeFigureOut">
              <a:rPr lang="en-US"/>
              <a:pPr>
                <a:defRPr/>
              </a:pPr>
              <a:t>5/7/2025</a:t>
            </a:fld>
            <a:endParaRPr lang="en-US"/>
          </a:p>
        </p:txBody>
      </p:sp>
      <p:sp>
        <p:nvSpPr>
          <p:cNvPr id="9"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10" name="Slide Number Placeholder 6"/>
          <p:cNvSpPr>
            <a:spLocks noGrp="1"/>
          </p:cNvSpPr>
          <p:nvPr>
            <p:ph type="sldNum" sz="quarter" idx="12"/>
          </p:nvPr>
        </p:nvSpPr>
        <p:spPr/>
        <p:txBody>
          <a:bodyPr/>
          <a:lstStyle>
            <a:lvl1pPr algn="ctr">
              <a:defRPr smtClean="0">
                <a:solidFill>
                  <a:schemeClr val="tx2">
                    <a:lumMod val="40000"/>
                    <a:lumOff val="60000"/>
                  </a:schemeClr>
                </a:solidFill>
              </a:defRPr>
            </a:lvl1pPr>
          </a:lstStyle>
          <a:p>
            <a:pPr>
              <a:defRPr/>
            </a:pPr>
            <a:fld id="{6BE2516F-1AAD-6E4E-B571-2E2A919102F7}" type="slidenum">
              <a:rPr lang="en-US"/>
              <a:pPr>
                <a:defRPr/>
              </a:pPr>
              <a:t>‹#›</a:t>
            </a:fld>
            <a:endParaRPr lang="en-US"/>
          </a:p>
        </p:txBody>
      </p:sp>
    </p:spTree>
    <p:extLst>
      <p:ext uri="{BB962C8B-B14F-4D97-AF65-F5344CB8AC3E}">
        <p14:creationId xmlns:p14="http://schemas.microsoft.com/office/powerpoint/2010/main" val="266785074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792163" y="39688"/>
            <a:ext cx="757078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36867" name="Text Placeholder 2"/>
          <p:cNvSpPr>
            <a:spLocks noGrp="1"/>
          </p:cNvSpPr>
          <p:nvPr>
            <p:ph type="body" idx="1"/>
          </p:nvPr>
        </p:nvSpPr>
        <p:spPr bwMode="auto">
          <a:xfrm>
            <a:off x="792163" y="1762125"/>
            <a:ext cx="7570787"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651625" y="6356350"/>
            <a:ext cx="2133600" cy="365125"/>
          </a:xfrm>
          <a:prstGeom prst="rect">
            <a:avLst/>
          </a:prstGeom>
        </p:spPr>
        <p:txBody>
          <a:bodyPr vert="horz" lIns="91440" tIns="45720" rIns="91440" bIns="45720" rtlCol="0" anchor="ctr"/>
          <a:lstStyle>
            <a:lvl1pPr algn="r">
              <a:defRPr sz="1200" b="1" smtClean="0">
                <a:solidFill>
                  <a:schemeClr val="tx2">
                    <a:lumMod val="40000"/>
                    <a:lumOff val="60000"/>
                  </a:schemeClr>
                </a:solidFill>
                <a:cs typeface="+mn-cs"/>
              </a:defRPr>
            </a:lvl1pPr>
          </a:lstStyle>
          <a:p>
            <a:pPr>
              <a:defRPr/>
            </a:pPr>
            <a:fld id="{D823F199-101E-254E-A832-CDFC519C0BF9}" type="datetimeFigureOut">
              <a:rPr lang="en-US"/>
              <a:pPr>
                <a:defRPr/>
              </a:pPr>
              <a:t>5/7/2025</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smtClean="0">
                <a:solidFill>
                  <a:schemeClr val="tx2">
                    <a:lumMod val="40000"/>
                    <a:lumOff val="60000"/>
                  </a:schemeClr>
                </a:solidFill>
                <a:cs typeface="+mn-cs"/>
              </a:defRPr>
            </a:lvl1pPr>
          </a:lstStyle>
          <a:p>
            <a:pPr>
              <a:defRPr/>
            </a:pPr>
            <a:fld id="{A51B3FB0-6686-604D-9B4C-7539F5286091}" type="slidenum">
              <a:rPr lang="en-US"/>
              <a:pPr>
                <a:defRPr/>
              </a:pPr>
              <a:t>‹#›</a:t>
            </a:fld>
            <a:endParaRPr lang="en-US"/>
          </a:p>
        </p:txBody>
      </p:sp>
      <p:sp>
        <p:nvSpPr>
          <p:cNvPr id="5" name="Footer Placeholder 4"/>
          <p:cNvSpPr>
            <a:spLocks noGrp="1"/>
          </p:cNvSpPr>
          <p:nvPr>
            <p:ph type="ftr" sz="quarter" idx="3"/>
          </p:nvPr>
        </p:nvSpPr>
        <p:spPr>
          <a:xfrm>
            <a:off x="37147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transition>
    <p:zoom/>
  </p:transition>
  <p:txStyles>
    <p:title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p:titleStyle>
    <p:body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schoolwearsolution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5529-D4EA-450C-A311-2F1B1AFF3C4A}"/>
              </a:ext>
            </a:extLst>
          </p:cNvPr>
          <p:cNvSpPr>
            <a:spLocks noGrp="1"/>
          </p:cNvSpPr>
          <p:nvPr>
            <p:ph type="title"/>
          </p:nvPr>
        </p:nvSpPr>
        <p:spPr>
          <a:xfrm>
            <a:off x="792163" y="39689"/>
            <a:ext cx="8123237" cy="1408112"/>
          </a:xfrm>
        </p:spPr>
        <p:txBody>
          <a:bodyPr/>
          <a:lstStyle/>
          <a:p>
            <a:r>
              <a:rPr lang="en-US" sz="4000">
                <a:solidFill>
                  <a:srgbClr val="000000"/>
                </a:solidFill>
                <a:latin typeface="Comic Sans MS"/>
                <a:ea typeface="ＭＳ Ｐゴシック"/>
              </a:rPr>
              <a:t>St Thomas More</a:t>
            </a:r>
            <a:br>
              <a:rPr lang="en-US" sz="4000">
                <a:latin typeface="Comic Sans MS"/>
                <a:ea typeface="ＭＳ Ｐゴシック"/>
              </a:rPr>
            </a:br>
            <a:r>
              <a:rPr lang="en-US" sz="4000">
                <a:solidFill>
                  <a:srgbClr val="000000"/>
                </a:solidFill>
                <a:latin typeface="Comic Sans MS"/>
                <a:ea typeface="ＭＳ Ｐゴシック"/>
              </a:rPr>
              <a:t>Catholic Voluntary Academy</a:t>
            </a:r>
            <a:endParaRPr lang="en-GB" sz="4000"/>
          </a:p>
        </p:txBody>
      </p:sp>
      <p:pic>
        <p:nvPicPr>
          <p:cNvPr id="6" name="Picture 1">
            <a:extLst>
              <a:ext uri="{FF2B5EF4-FFF2-40B4-BE49-F238E27FC236}">
                <a16:creationId xmlns:a16="http://schemas.microsoft.com/office/drawing/2014/main" id="{FC40D355-C3ED-4B4D-B14A-9E2C96142B3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3450" y="152400"/>
            <a:ext cx="1137425" cy="129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3F10868D-90B7-46C8-B72A-D5025295488B}"/>
              </a:ext>
            </a:extLst>
          </p:cNvPr>
          <p:cNvPicPr>
            <a:picLocks noChangeAspect="1"/>
          </p:cNvPicPr>
          <p:nvPr/>
        </p:nvPicPr>
        <p:blipFill rotWithShape="1">
          <a:blip r:embed="rId4"/>
          <a:srcRect t="384" r="1317"/>
          <a:stretch/>
        </p:blipFill>
        <p:spPr>
          <a:xfrm>
            <a:off x="828897" y="1560512"/>
            <a:ext cx="7486206" cy="5175097"/>
          </a:xfrm>
          <a:prstGeom prst="rect">
            <a:avLst/>
          </a:prstGeom>
        </p:spPr>
      </p:pic>
    </p:spTree>
    <p:extLst>
      <p:ext uri="{BB962C8B-B14F-4D97-AF65-F5344CB8AC3E}">
        <p14:creationId xmlns:p14="http://schemas.microsoft.com/office/powerpoint/2010/main" val="360406236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3E8F-5D42-E8DF-4878-7214BC17410D}"/>
              </a:ext>
            </a:extLst>
          </p:cNvPr>
          <p:cNvSpPr>
            <a:spLocks noGrp="1"/>
          </p:cNvSpPr>
          <p:nvPr>
            <p:ph type="title"/>
          </p:nvPr>
        </p:nvSpPr>
        <p:spPr/>
        <p:txBody>
          <a:bodyPr/>
          <a:lstStyle/>
          <a:p>
            <a:r>
              <a:rPr lang="en-GB" dirty="0">
                <a:latin typeface="Sassoon Infant Std" panose="020B0503020103030203" pitchFamily="34" charset="0"/>
              </a:rPr>
              <a:t>The School Day</a:t>
            </a:r>
          </a:p>
        </p:txBody>
      </p:sp>
      <p:sp>
        <p:nvSpPr>
          <p:cNvPr id="3" name="Content Placeholder 2">
            <a:extLst>
              <a:ext uri="{FF2B5EF4-FFF2-40B4-BE49-F238E27FC236}">
                <a16:creationId xmlns:a16="http://schemas.microsoft.com/office/drawing/2014/main" id="{6A1AE6C0-0931-7218-5519-6E025E9DA260}"/>
              </a:ext>
            </a:extLst>
          </p:cNvPr>
          <p:cNvSpPr>
            <a:spLocks noGrp="1"/>
          </p:cNvSpPr>
          <p:nvPr>
            <p:ph idx="1"/>
          </p:nvPr>
        </p:nvSpPr>
        <p:spPr>
          <a:xfrm>
            <a:off x="172732" y="1608751"/>
            <a:ext cx="7221127" cy="5332823"/>
          </a:xfrm>
        </p:spPr>
        <p:txBody>
          <a:bodyPr/>
          <a:lstStyle/>
          <a:p>
            <a:r>
              <a:rPr lang="en-GB" sz="2400" dirty="0">
                <a:latin typeface="Sassoon Infant Std" panose="020B0503020103030203" pitchFamily="34" charset="0"/>
              </a:rPr>
              <a:t>8:40 – Start of the school day                   (Welcome and morning activities)</a:t>
            </a:r>
          </a:p>
          <a:p>
            <a:r>
              <a:rPr lang="en-GB" sz="2400" dirty="0">
                <a:latin typeface="Sassoon Infant Std" panose="020B0503020103030203" pitchFamily="34" charset="0"/>
              </a:rPr>
              <a:t>8:50 – Register </a:t>
            </a:r>
          </a:p>
          <a:p>
            <a:r>
              <a:rPr lang="en-GB" sz="2400" dirty="0">
                <a:latin typeface="Sassoon Infant Std" panose="020B0503020103030203" pitchFamily="34" charset="0"/>
              </a:rPr>
              <a:t>9:00 - </a:t>
            </a:r>
            <a:r>
              <a:rPr lang="en-GB" sz="1800" dirty="0">
                <a:latin typeface="Sassoon Infant Std" panose="020B0503020103030203" pitchFamily="34" charset="0"/>
              </a:rPr>
              <a:t>(Whole class carpet sessions, adult directed activities &amp; child- initiated play inside/outside)</a:t>
            </a:r>
          </a:p>
          <a:p>
            <a:r>
              <a:rPr lang="en-GB" sz="2400" dirty="0">
                <a:latin typeface="Sassoon Infant Std" panose="020B0503020103030203" pitchFamily="34" charset="0"/>
              </a:rPr>
              <a:t>11:45 – Lunchtime </a:t>
            </a:r>
          </a:p>
          <a:p>
            <a:r>
              <a:rPr lang="en-GB" sz="2400" dirty="0">
                <a:latin typeface="Sassoon Infant Std" panose="020B0503020103030203" pitchFamily="34" charset="0"/>
              </a:rPr>
              <a:t>12:45 – Afternoon activities                             </a:t>
            </a:r>
            <a:r>
              <a:rPr lang="en-GB" sz="1800" dirty="0">
                <a:latin typeface="Sassoon Infant Std" panose="020B0503020103030203" pitchFamily="34" charset="0"/>
              </a:rPr>
              <a:t>(Whole class carpet sessions, adult directed activities &amp; child-initiated play inside/outside)</a:t>
            </a:r>
            <a:endParaRPr lang="en-GB" sz="2400" dirty="0">
              <a:latin typeface="Sassoon Infant Std" panose="020B0503020103030203" pitchFamily="34" charset="0"/>
            </a:endParaRPr>
          </a:p>
          <a:p>
            <a:r>
              <a:rPr lang="en-GB" sz="2400" dirty="0">
                <a:latin typeface="Sassoon Infant Std" panose="020B0503020103030203" pitchFamily="34" charset="0"/>
              </a:rPr>
              <a:t>3:10 - Home time</a:t>
            </a:r>
            <a:endParaRPr lang="en-GB" dirty="0">
              <a:latin typeface="Sassoon Infant Std" panose="020B0503020103030203" pitchFamily="34" charset="0"/>
            </a:endParaRPr>
          </a:p>
        </p:txBody>
      </p:sp>
    </p:spTree>
    <p:extLst>
      <p:ext uri="{BB962C8B-B14F-4D97-AF65-F5344CB8AC3E}">
        <p14:creationId xmlns:p14="http://schemas.microsoft.com/office/powerpoint/2010/main" val="387641763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1BC2-35DD-51CD-9B2E-396563078DB7}"/>
              </a:ext>
            </a:extLst>
          </p:cNvPr>
          <p:cNvSpPr>
            <a:spLocks noGrp="1"/>
          </p:cNvSpPr>
          <p:nvPr>
            <p:ph type="title"/>
          </p:nvPr>
        </p:nvSpPr>
        <p:spPr/>
        <p:txBody>
          <a:bodyPr/>
          <a:lstStyle/>
          <a:p>
            <a:r>
              <a:rPr lang="en-GB" dirty="0">
                <a:latin typeface="Sassoon Infant Std" panose="020B0503020103030203" pitchFamily="34" charset="0"/>
              </a:rPr>
              <a:t>Lunchtime</a:t>
            </a:r>
          </a:p>
        </p:txBody>
      </p:sp>
      <p:pic>
        <p:nvPicPr>
          <p:cNvPr id="5" name="Picture 4">
            <a:extLst>
              <a:ext uri="{FF2B5EF4-FFF2-40B4-BE49-F238E27FC236}">
                <a16:creationId xmlns:a16="http://schemas.microsoft.com/office/drawing/2014/main" id="{03AF578F-2BEE-F5B0-746E-F458046DA971}"/>
              </a:ext>
            </a:extLst>
          </p:cNvPr>
          <p:cNvPicPr>
            <a:picLocks noChangeAspect="1"/>
          </p:cNvPicPr>
          <p:nvPr/>
        </p:nvPicPr>
        <p:blipFill>
          <a:blip r:embed="rId3"/>
          <a:stretch>
            <a:fillRect/>
          </a:stretch>
        </p:blipFill>
        <p:spPr>
          <a:xfrm>
            <a:off x="4614501" y="1805088"/>
            <a:ext cx="4082239" cy="2359239"/>
          </a:xfrm>
          <a:prstGeom prst="rect">
            <a:avLst/>
          </a:prstGeom>
        </p:spPr>
      </p:pic>
      <p:pic>
        <p:nvPicPr>
          <p:cNvPr id="7" name="Picture 6">
            <a:extLst>
              <a:ext uri="{FF2B5EF4-FFF2-40B4-BE49-F238E27FC236}">
                <a16:creationId xmlns:a16="http://schemas.microsoft.com/office/drawing/2014/main" id="{B0646E1D-C5CB-4C8C-E447-99CC3ADC46B8}"/>
              </a:ext>
            </a:extLst>
          </p:cNvPr>
          <p:cNvPicPr>
            <a:picLocks noChangeAspect="1"/>
          </p:cNvPicPr>
          <p:nvPr/>
        </p:nvPicPr>
        <p:blipFill>
          <a:blip r:embed="rId4"/>
          <a:stretch>
            <a:fillRect/>
          </a:stretch>
        </p:blipFill>
        <p:spPr>
          <a:xfrm>
            <a:off x="526773" y="1805087"/>
            <a:ext cx="3240157" cy="2359239"/>
          </a:xfrm>
          <a:prstGeom prst="rect">
            <a:avLst/>
          </a:prstGeom>
        </p:spPr>
      </p:pic>
      <p:pic>
        <p:nvPicPr>
          <p:cNvPr id="9" name="Picture 8">
            <a:extLst>
              <a:ext uri="{FF2B5EF4-FFF2-40B4-BE49-F238E27FC236}">
                <a16:creationId xmlns:a16="http://schemas.microsoft.com/office/drawing/2014/main" id="{B2AB3008-D086-4971-D7C8-75198A5061FA}"/>
              </a:ext>
            </a:extLst>
          </p:cNvPr>
          <p:cNvPicPr>
            <a:picLocks noChangeAspect="1"/>
          </p:cNvPicPr>
          <p:nvPr/>
        </p:nvPicPr>
        <p:blipFill>
          <a:blip r:embed="rId5"/>
          <a:stretch>
            <a:fillRect/>
          </a:stretch>
        </p:blipFill>
        <p:spPr>
          <a:xfrm rot="16200000">
            <a:off x="3782728" y="3443687"/>
            <a:ext cx="2766030" cy="3642932"/>
          </a:xfrm>
          <a:prstGeom prst="rect">
            <a:avLst/>
          </a:prstGeom>
        </p:spPr>
      </p:pic>
    </p:spTree>
    <p:extLst>
      <p:ext uri="{BB962C8B-B14F-4D97-AF65-F5344CB8AC3E}">
        <p14:creationId xmlns:p14="http://schemas.microsoft.com/office/powerpoint/2010/main" val="18897234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body" sz="half" idx="4294967295"/>
          </p:nvPr>
        </p:nvSpPr>
        <p:spPr>
          <a:xfrm>
            <a:off x="228600" y="127819"/>
            <a:ext cx="4724400" cy="2667000"/>
          </a:xfrm>
        </p:spPr>
        <p:txBody>
          <a:bodyPr rtlCol="0">
            <a:normAutofit/>
          </a:bodyPr>
          <a:lstStyle/>
          <a:p>
            <a:pPr marL="0" indent="0" fontAlgn="auto">
              <a:lnSpc>
                <a:spcPct val="90000"/>
              </a:lnSpc>
              <a:spcAft>
                <a:spcPts val="0"/>
              </a:spcAft>
              <a:buClr>
                <a:schemeClr val="accent1">
                  <a:lumMod val="60000"/>
                  <a:lumOff val="40000"/>
                </a:schemeClr>
              </a:buClr>
              <a:buNone/>
              <a:defRPr/>
            </a:pPr>
            <a:r>
              <a:rPr lang="en-US" sz="3600" dirty="0">
                <a:latin typeface="Comic Sans MS" charset="0"/>
              </a:rPr>
              <a:t>Breakfast Club</a:t>
            </a:r>
            <a:endParaRPr lang="en-GB" sz="2000" dirty="0">
              <a:latin typeface="Comic Sans MS" charset="0"/>
            </a:endParaRPr>
          </a:p>
          <a:p>
            <a:pPr fontAlgn="auto">
              <a:lnSpc>
                <a:spcPct val="90000"/>
              </a:lnSpc>
              <a:spcAft>
                <a:spcPts val="0"/>
              </a:spcAft>
              <a:buClr>
                <a:schemeClr val="accent1">
                  <a:lumMod val="60000"/>
                  <a:lumOff val="40000"/>
                </a:schemeClr>
              </a:buClr>
              <a:defRPr/>
            </a:pPr>
            <a:r>
              <a:rPr lang="en-GB" sz="2000" dirty="0">
                <a:latin typeface="Comic Sans MS" charset="0"/>
              </a:rPr>
              <a:t>Open from 7:45 </a:t>
            </a:r>
          </a:p>
          <a:p>
            <a:pPr fontAlgn="auto">
              <a:lnSpc>
                <a:spcPct val="90000"/>
              </a:lnSpc>
              <a:spcAft>
                <a:spcPts val="0"/>
              </a:spcAft>
              <a:buClr>
                <a:schemeClr val="accent1">
                  <a:lumMod val="60000"/>
                  <a:lumOff val="40000"/>
                </a:schemeClr>
              </a:buClr>
              <a:defRPr/>
            </a:pPr>
            <a:r>
              <a:rPr lang="en-GB" sz="2000" dirty="0">
                <a:latin typeface="Comic Sans MS"/>
                <a:ea typeface="ＭＳ Ｐゴシック"/>
              </a:rPr>
              <a:t>£4.50 a session</a:t>
            </a: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
        <p:nvSpPr>
          <p:cNvPr id="4" name="Rectangle 6">
            <a:extLst>
              <a:ext uri="{FF2B5EF4-FFF2-40B4-BE49-F238E27FC236}">
                <a16:creationId xmlns:a16="http://schemas.microsoft.com/office/drawing/2014/main" id="{45828CE5-BE6F-4EE6-AE5A-44926DE49512}"/>
              </a:ext>
            </a:extLst>
          </p:cNvPr>
          <p:cNvSpPr txBox="1">
            <a:spLocks noChangeArrowheads="1"/>
          </p:cNvSpPr>
          <p:nvPr/>
        </p:nvSpPr>
        <p:spPr bwMode="auto">
          <a:xfrm>
            <a:off x="5080994" y="3745783"/>
            <a:ext cx="4130602"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indent="0" eaLnBrk="1" fontAlgn="auto" hangingPunct="1">
              <a:lnSpc>
                <a:spcPct val="90000"/>
              </a:lnSpc>
              <a:spcAft>
                <a:spcPts val="0"/>
              </a:spcAft>
              <a:buClr>
                <a:schemeClr val="accent1">
                  <a:lumMod val="60000"/>
                  <a:lumOff val="40000"/>
                </a:schemeClr>
              </a:buClr>
              <a:buFont typeface="Candara" charset="0"/>
              <a:buNone/>
              <a:defRPr/>
            </a:pPr>
            <a:r>
              <a:rPr lang="en-US" sz="3600" dirty="0">
                <a:latin typeface="Comic Sans MS" charset="0"/>
              </a:rPr>
              <a:t>After school Club</a:t>
            </a:r>
            <a:endParaRPr lang="en-GB" sz="2000" dirty="0">
              <a:latin typeface="Comic Sans MS" charset="0"/>
            </a:endParaRPr>
          </a:p>
          <a:p>
            <a:pPr eaLnBrk="1" fontAlgn="auto" hangingPunct="1">
              <a:lnSpc>
                <a:spcPct val="90000"/>
              </a:lnSpc>
              <a:spcAft>
                <a:spcPts val="0"/>
              </a:spcAft>
              <a:buClr>
                <a:schemeClr val="accent1">
                  <a:lumMod val="60000"/>
                  <a:lumOff val="40000"/>
                </a:schemeClr>
              </a:buClr>
              <a:defRPr/>
            </a:pPr>
            <a:r>
              <a:rPr lang="en-GB" sz="2000" dirty="0">
                <a:latin typeface="Comic Sans MS" charset="0"/>
              </a:rPr>
              <a:t>Open until 5:30 </a:t>
            </a:r>
          </a:p>
          <a:p>
            <a:pPr eaLnBrk="1" fontAlgn="auto" hangingPunct="1">
              <a:lnSpc>
                <a:spcPct val="90000"/>
              </a:lnSpc>
              <a:spcAft>
                <a:spcPts val="0"/>
              </a:spcAft>
              <a:buClr>
                <a:schemeClr val="accent1">
                  <a:lumMod val="60000"/>
                  <a:lumOff val="40000"/>
                </a:schemeClr>
              </a:buClr>
              <a:defRPr/>
            </a:pPr>
            <a:r>
              <a:rPr lang="en-GB" sz="2000" dirty="0">
                <a:latin typeface="Comic Sans MS" charset="0"/>
              </a:rPr>
              <a:t>£10 a session</a:t>
            </a: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pic>
        <p:nvPicPr>
          <p:cNvPr id="6" name="Picture 5">
            <a:extLst>
              <a:ext uri="{FF2B5EF4-FFF2-40B4-BE49-F238E27FC236}">
                <a16:creationId xmlns:a16="http://schemas.microsoft.com/office/drawing/2014/main" id="{45E47C97-50D5-454C-8648-F754D775F2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4968977" y="581332"/>
            <a:ext cx="3529781" cy="2647336"/>
          </a:xfrm>
          <a:prstGeom prst="rect">
            <a:avLst/>
          </a:prstGeom>
        </p:spPr>
      </p:pic>
      <p:pic>
        <p:nvPicPr>
          <p:cNvPr id="10" name="Picture 9">
            <a:extLst>
              <a:ext uri="{FF2B5EF4-FFF2-40B4-BE49-F238E27FC236}">
                <a16:creationId xmlns:a16="http://schemas.microsoft.com/office/drawing/2014/main" id="{9B0884CB-F355-4736-AEB3-025C82A5D16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3355" b="3871"/>
          <a:stretch/>
        </p:blipFill>
        <p:spPr>
          <a:xfrm rot="5400000">
            <a:off x="386781" y="2286866"/>
            <a:ext cx="3532963" cy="3323304"/>
          </a:xfrm>
          <a:prstGeom prst="rect">
            <a:avLst/>
          </a:prstGeom>
        </p:spPr>
      </p:pic>
      <p:sp>
        <p:nvSpPr>
          <p:cNvPr id="7" name="Rectangle 6">
            <a:extLst>
              <a:ext uri="{FF2B5EF4-FFF2-40B4-BE49-F238E27FC236}">
                <a16:creationId xmlns:a16="http://schemas.microsoft.com/office/drawing/2014/main" id="{3E789256-6C48-44F4-37F4-118635352039}"/>
              </a:ext>
            </a:extLst>
          </p:cNvPr>
          <p:cNvSpPr txBox="1">
            <a:spLocks noChangeArrowheads="1"/>
          </p:cNvSpPr>
          <p:nvPr/>
        </p:nvSpPr>
        <p:spPr bwMode="auto">
          <a:xfrm>
            <a:off x="228600" y="5850193"/>
            <a:ext cx="8763000" cy="1007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indent="0" eaLnBrk="1" fontAlgn="auto" hangingPunct="1">
              <a:lnSpc>
                <a:spcPct val="90000"/>
              </a:lnSpc>
              <a:spcAft>
                <a:spcPts val="0"/>
              </a:spcAft>
              <a:buClr>
                <a:schemeClr val="accent1">
                  <a:lumMod val="60000"/>
                  <a:lumOff val="40000"/>
                </a:schemeClr>
              </a:buClr>
              <a:buFont typeface="Candara" charset="0"/>
              <a:buNone/>
              <a:defRPr/>
            </a:pPr>
            <a:r>
              <a:rPr lang="en-GB" sz="2400" dirty="0">
                <a:latin typeface="Comic Sans MS" charset="0"/>
              </a:rPr>
              <a:t>If you are interested in either of these clubs, please complete the booking form found in your packs.</a:t>
            </a:r>
            <a:endParaRPr lang="en-GB" sz="1400" dirty="0">
              <a:latin typeface="Comic Sans MS" charset="0"/>
            </a:endParaRP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Tree>
    <p:extLst>
      <p:ext uri="{BB962C8B-B14F-4D97-AF65-F5344CB8AC3E}">
        <p14:creationId xmlns:p14="http://schemas.microsoft.com/office/powerpoint/2010/main" val="218365279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354C7-E762-4F69-9D90-6655FC094149}"/>
              </a:ext>
            </a:extLst>
          </p:cNvPr>
          <p:cNvPicPr>
            <a:picLocks noChangeAspect="1"/>
          </p:cNvPicPr>
          <p:nvPr/>
        </p:nvPicPr>
        <p:blipFill>
          <a:blip r:embed="rId3"/>
          <a:stretch>
            <a:fillRect/>
          </a:stretch>
        </p:blipFill>
        <p:spPr>
          <a:xfrm>
            <a:off x="162233" y="2057400"/>
            <a:ext cx="1526742" cy="3962400"/>
          </a:xfrm>
          <a:prstGeom prst="rect">
            <a:avLst/>
          </a:prstGeom>
        </p:spPr>
      </p:pic>
      <p:pic>
        <p:nvPicPr>
          <p:cNvPr id="3" name="Picture 2">
            <a:extLst>
              <a:ext uri="{FF2B5EF4-FFF2-40B4-BE49-F238E27FC236}">
                <a16:creationId xmlns:a16="http://schemas.microsoft.com/office/drawing/2014/main" id="{40D8D7CF-9879-4269-98FB-3B48F8E42F9D}"/>
              </a:ext>
            </a:extLst>
          </p:cNvPr>
          <p:cNvPicPr>
            <a:picLocks noChangeAspect="1"/>
          </p:cNvPicPr>
          <p:nvPr/>
        </p:nvPicPr>
        <p:blipFill>
          <a:blip r:embed="rId4"/>
          <a:stretch>
            <a:fillRect/>
          </a:stretch>
        </p:blipFill>
        <p:spPr>
          <a:xfrm>
            <a:off x="1824591" y="2057398"/>
            <a:ext cx="1385625" cy="3962402"/>
          </a:xfrm>
          <a:prstGeom prst="rect">
            <a:avLst/>
          </a:prstGeom>
        </p:spPr>
      </p:pic>
      <p:sp>
        <p:nvSpPr>
          <p:cNvPr id="4" name="Rectangle 4">
            <a:extLst>
              <a:ext uri="{FF2B5EF4-FFF2-40B4-BE49-F238E27FC236}">
                <a16:creationId xmlns:a16="http://schemas.microsoft.com/office/drawing/2014/main" id="{7E79C93E-A33B-49DF-A046-9C8F64164E4F}"/>
              </a:ext>
            </a:extLst>
          </p:cNvPr>
          <p:cNvSpPr txBox="1">
            <a:spLocks noChangeArrowheads="1"/>
          </p:cNvSpPr>
          <p:nvPr/>
        </p:nvSpPr>
        <p:spPr bwMode="auto">
          <a:xfrm>
            <a:off x="0" y="762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3200">
                <a:latin typeface="Sassoon Infant Std" panose="020B0503020103030203" pitchFamily="34" charset="0"/>
              </a:rPr>
              <a:t>What will my child need?</a:t>
            </a:r>
          </a:p>
        </p:txBody>
      </p:sp>
      <p:pic>
        <p:nvPicPr>
          <p:cNvPr id="6" name="Picture 5">
            <a:extLst>
              <a:ext uri="{FF2B5EF4-FFF2-40B4-BE49-F238E27FC236}">
                <a16:creationId xmlns:a16="http://schemas.microsoft.com/office/drawing/2014/main" id="{C530A5BE-837B-48B6-84BA-CADAB660AEA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828" t="21852" r="7546" b="29259"/>
          <a:stretch/>
        </p:blipFill>
        <p:spPr>
          <a:xfrm rot="5400000">
            <a:off x="2316480" y="3169918"/>
            <a:ext cx="3962402" cy="1737362"/>
          </a:xfrm>
          <a:prstGeom prst="rect">
            <a:avLst/>
          </a:prstGeom>
        </p:spPr>
      </p:pic>
      <p:pic>
        <p:nvPicPr>
          <p:cNvPr id="1026" name="Picture 2" descr="St. Thomas More CVA Primary Burgundy Tray Book Bag">
            <a:extLst>
              <a:ext uri="{FF2B5EF4-FFF2-40B4-BE49-F238E27FC236}">
                <a16:creationId xmlns:a16="http://schemas.microsoft.com/office/drawing/2014/main" id="{A22FE266-17A4-7CC8-B69A-7DA72CACED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523" y="1933268"/>
            <a:ext cx="1479176"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 Thomas More CVA Primary Crew Neck Cotton Rich Sweatshirt">
            <a:extLst>
              <a:ext uri="{FF2B5EF4-FFF2-40B4-BE49-F238E27FC236}">
                <a16:creationId xmlns:a16="http://schemas.microsoft.com/office/drawing/2014/main" id="{D38D623B-9323-18E4-415B-85C7BA4999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158" b="13692"/>
          <a:stretch/>
        </p:blipFill>
        <p:spPr bwMode="auto">
          <a:xfrm>
            <a:off x="5385146" y="1866900"/>
            <a:ext cx="1833009" cy="174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 Thomas More CVA Primary Cotton Rich Joggers">
            <a:extLst>
              <a:ext uri="{FF2B5EF4-FFF2-40B4-BE49-F238E27FC236}">
                <a16:creationId xmlns:a16="http://schemas.microsoft.com/office/drawing/2014/main" id="{5B9FDB52-8D6B-E9CE-802A-F218B5729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8171" y="3810000"/>
            <a:ext cx="1798706" cy="251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2071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107A6B-5B91-A228-8CEF-B8BFF4E44EAA}"/>
              </a:ext>
            </a:extLst>
          </p:cNvPr>
          <p:cNvSpPr>
            <a:spLocks noGrp="1"/>
          </p:cNvSpPr>
          <p:nvPr>
            <p:ph type="title"/>
          </p:nvPr>
        </p:nvSpPr>
        <p:spPr>
          <a:xfrm>
            <a:off x="381000" y="609600"/>
            <a:ext cx="3612822" cy="1536192"/>
          </a:xfrm>
        </p:spPr>
        <p:txBody>
          <a:bodyPr wrap="square" anchor="b">
            <a:normAutofit/>
          </a:bodyPr>
          <a:lstStyle/>
          <a:p>
            <a:r>
              <a:rPr lang="en-US" dirty="0">
                <a:latin typeface="Sassoon Infant Std" panose="020B0503020103030203" pitchFamily="34" charset="0"/>
              </a:rPr>
              <a:t>School Uniform</a:t>
            </a:r>
          </a:p>
        </p:txBody>
      </p:sp>
      <p:pic>
        <p:nvPicPr>
          <p:cNvPr id="3" name="Picture 2">
            <a:extLst>
              <a:ext uri="{FF2B5EF4-FFF2-40B4-BE49-F238E27FC236}">
                <a16:creationId xmlns:a16="http://schemas.microsoft.com/office/drawing/2014/main" id="{A01E28D9-4C9E-5AF5-D620-F04FD43834DF}"/>
              </a:ext>
            </a:extLst>
          </p:cNvPr>
          <p:cNvPicPr>
            <a:picLocks noChangeAspect="1"/>
          </p:cNvPicPr>
          <p:nvPr/>
        </p:nvPicPr>
        <p:blipFill rotWithShape="1">
          <a:blip r:embed="rId3"/>
          <a:srcRect l="2961" t="2416" r="5255" b="6804"/>
          <a:stretch/>
        </p:blipFill>
        <p:spPr>
          <a:xfrm>
            <a:off x="4873625" y="506690"/>
            <a:ext cx="3813175" cy="5446157"/>
          </a:xfrm>
          <a:prstGeom prst="rect">
            <a:avLst/>
          </a:prstGeom>
          <a:noFill/>
          <a:ln w="101600">
            <a:noFill/>
            <a:miter lim="800000"/>
          </a:ln>
          <a:effectLst>
            <a:innerShdw blurRad="457200">
              <a:schemeClr val="tx1">
                <a:lumMod val="50000"/>
                <a:lumOff val="50000"/>
                <a:alpha val="80000"/>
              </a:schemeClr>
            </a:innerShdw>
            <a:softEdge rad="127000"/>
          </a:effectLst>
        </p:spPr>
      </p:pic>
      <p:sp>
        <p:nvSpPr>
          <p:cNvPr id="13" name="Text Placeholder 3">
            <a:extLst>
              <a:ext uri="{FF2B5EF4-FFF2-40B4-BE49-F238E27FC236}">
                <a16:creationId xmlns:a16="http://schemas.microsoft.com/office/drawing/2014/main" id="{B2036D45-16AE-5EEE-9DA0-9CDBCE8DF65A}"/>
              </a:ext>
            </a:extLst>
          </p:cNvPr>
          <p:cNvSpPr>
            <a:spLocks noGrp="1"/>
          </p:cNvSpPr>
          <p:nvPr>
            <p:ph type="body" sz="half" idx="2"/>
          </p:nvPr>
        </p:nvSpPr>
        <p:spPr>
          <a:xfrm>
            <a:off x="379984" y="2209799"/>
            <a:ext cx="3613792" cy="3557017"/>
          </a:xfrm>
        </p:spPr>
        <p:txBody>
          <a:bodyPr>
            <a:normAutofit/>
          </a:bodyPr>
          <a:lstStyle/>
          <a:p>
            <a:r>
              <a:rPr lang="en-US" dirty="0">
                <a:latin typeface="Sassoon Infant Std" panose="020B0503020103030203" pitchFamily="34" charset="0"/>
              </a:rPr>
              <a:t>School uniform can be purchased from </a:t>
            </a:r>
            <a:r>
              <a:rPr lang="en-US" dirty="0" err="1">
                <a:latin typeface="Sassoon Infant Std" panose="020B0503020103030203" pitchFamily="34" charset="0"/>
              </a:rPr>
              <a:t>Schoolwear</a:t>
            </a:r>
            <a:r>
              <a:rPr lang="en-US" dirty="0">
                <a:latin typeface="Sassoon Infant Std" panose="020B0503020103030203" pitchFamily="34" charset="0"/>
              </a:rPr>
              <a:t> Solutions in Oadby. </a:t>
            </a:r>
            <a:r>
              <a:rPr lang="en-GB" sz="1400" u="sng" dirty="0">
                <a:solidFill>
                  <a:srgbClr val="0000FF"/>
                </a:solidFill>
                <a:effectLst/>
                <a:latin typeface="Comic Sans MS" panose="030F0702030302020204" pitchFamily="66" charset="0"/>
                <a:ea typeface="MS Mincho" panose="02020609040205080304" pitchFamily="49" charset="-128"/>
                <a:cs typeface="Times New Roman" panose="02020603050405020304" pitchFamily="18" charset="0"/>
                <a:hlinkClick r:id="rId4"/>
              </a:rPr>
              <a:t>https://www.schoolwearsolutions.com</a:t>
            </a:r>
            <a:endParaRPr lang="en-GB" sz="1400" dirty="0">
              <a:effectLst/>
              <a:latin typeface="Times" panose="02020603050405020304" pitchFamily="18" charset="0"/>
              <a:ea typeface="MS Mincho" panose="02020609040205080304" pitchFamily="49" charset="-128"/>
              <a:cs typeface="Times New Roman" panose="02020603050405020304" pitchFamily="18" charset="0"/>
            </a:endParaRPr>
          </a:p>
          <a:p>
            <a:endParaRPr lang="en-US" dirty="0">
              <a:latin typeface="Sassoon Infant Std" panose="020B0503020103030203" pitchFamily="34" charset="0"/>
            </a:endParaRPr>
          </a:p>
          <a:p>
            <a:r>
              <a:rPr lang="en-US" dirty="0">
                <a:latin typeface="Sassoon Infant Std" panose="020B0503020103030203" pitchFamily="34" charset="0"/>
              </a:rPr>
              <a:t>Uniformed – Pre loved uniform can be purchased from the Friends of STM.</a:t>
            </a:r>
          </a:p>
          <a:p>
            <a:endParaRPr lang="en-US" dirty="0">
              <a:latin typeface="Sassoon Infant Std" panose="020B0503020103030203" pitchFamily="34" charset="0"/>
            </a:endParaRPr>
          </a:p>
          <a:p>
            <a:r>
              <a:rPr lang="en-US" dirty="0">
                <a:latin typeface="Sassoon Infant Std" panose="020B0503020103030203" pitchFamily="34" charset="0"/>
              </a:rPr>
              <a:t>Uniform without a logo can also be purchased from a local supermarket.</a:t>
            </a:r>
          </a:p>
          <a:p>
            <a:r>
              <a:rPr lang="en-US" sz="1500" dirty="0">
                <a:latin typeface="Sassoon Infant Std" panose="020B0503020103030203" pitchFamily="34" charset="0"/>
              </a:rPr>
              <a:t>(trousers, dresses, shirts, polo t-shirts </a:t>
            </a:r>
            <a:r>
              <a:rPr lang="en-US" sz="1500" dirty="0" err="1">
                <a:latin typeface="Sassoon Infant Std" panose="020B0503020103030203" pitchFamily="34" charset="0"/>
              </a:rPr>
              <a:t>etc</a:t>
            </a:r>
            <a:r>
              <a:rPr lang="en-US" sz="1500" dirty="0">
                <a:latin typeface="Sassoon Infant Std" panose="020B0503020103030203" pitchFamily="34" charset="0"/>
              </a:rPr>
              <a:t>…) </a:t>
            </a:r>
          </a:p>
        </p:txBody>
      </p:sp>
    </p:spTree>
    <p:extLst>
      <p:ext uri="{BB962C8B-B14F-4D97-AF65-F5344CB8AC3E}">
        <p14:creationId xmlns:p14="http://schemas.microsoft.com/office/powerpoint/2010/main" val="14903069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6613-5381-45F1-94EA-7D76061CF707}"/>
              </a:ext>
            </a:extLst>
          </p:cNvPr>
          <p:cNvSpPr>
            <a:spLocks noGrp="1"/>
          </p:cNvSpPr>
          <p:nvPr>
            <p:ph type="title"/>
          </p:nvPr>
        </p:nvSpPr>
        <p:spPr>
          <a:xfrm>
            <a:off x="1209106" y="1894368"/>
            <a:ext cx="7570787" cy="1412875"/>
          </a:xfrm>
        </p:spPr>
        <p:txBody>
          <a:bodyPr/>
          <a:lstStyle/>
          <a:p>
            <a:r>
              <a:rPr lang="en-GB" dirty="0">
                <a:latin typeface="Sassoon Infant Std" panose="020B0503020103030203" pitchFamily="34" charset="0"/>
                <a:ea typeface="ＭＳ Ｐゴシック"/>
              </a:rPr>
              <a:t>Catholic Life</a:t>
            </a:r>
            <a:br>
              <a:rPr lang="en-GB" dirty="0">
                <a:latin typeface="Sassoon Infant Std" panose="020B0503020103030203" pitchFamily="34" charset="0"/>
                <a:ea typeface="ＭＳ Ｐゴシック"/>
              </a:rPr>
            </a:br>
            <a:r>
              <a:rPr lang="en-GB" dirty="0">
                <a:latin typeface="Sassoon Infant Std" panose="020B0503020103030203" pitchFamily="34" charset="0"/>
                <a:ea typeface="ＭＳ Ｐゴシック"/>
              </a:rPr>
              <a:t>Religious Education</a:t>
            </a:r>
            <a:endParaRPr lang="en-GB" dirty="0">
              <a:latin typeface="Sassoon Infant Std" panose="020B0503020103030203" pitchFamily="34" charset="0"/>
            </a:endParaRPr>
          </a:p>
        </p:txBody>
      </p:sp>
      <p:pic>
        <p:nvPicPr>
          <p:cNvPr id="3" name="Picture 3" descr="A picture containing text, ax, clipart, armor&#10;&#10;Description automatically generated">
            <a:extLst>
              <a:ext uri="{FF2B5EF4-FFF2-40B4-BE49-F238E27FC236}">
                <a16:creationId xmlns:a16="http://schemas.microsoft.com/office/drawing/2014/main" id="{2FC66F4C-4294-4232-B6FA-DF2A92AAE437}"/>
              </a:ext>
            </a:extLst>
          </p:cNvPr>
          <p:cNvPicPr>
            <a:picLocks noChangeAspect="1"/>
          </p:cNvPicPr>
          <p:nvPr/>
        </p:nvPicPr>
        <p:blipFill>
          <a:blip r:embed="rId3"/>
          <a:stretch>
            <a:fillRect/>
          </a:stretch>
        </p:blipFill>
        <p:spPr>
          <a:xfrm>
            <a:off x="3939236" y="3686224"/>
            <a:ext cx="1984926" cy="2260610"/>
          </a:xfrm>
          <a:prstGeom prst="rect">
            <a:avLst/>
          </a:prstGeom>
        </p:spPr>
      </p:pic>
    </p:spTree>
    <p:extLst>
      <p:ext uri="{BB962C8B-B14F-4D97-AF65-F5344CB8AC3E}">
        <p14:creationId xmlns:p14="http://schemas.microsoft.com/office/powerpoint/2010/main" val="20279832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E822-D2D2-4132-9209-FA89157158D2}"/>
              </a:ext>
            </a:extLst>
          </p:cNvPr>
          <p:cNvSpPr>
            <a:spLocks noGrp="1"/>
          </p:cNvSpPr>
          <p:nvPr>
            <p:ph type="title"/>
          </p:nvPr>
        </p:nvSpPr>
        <p:spPr>
          <a:xfrm>
            <a:off x="777786" y="2023764"/>
            <a:ext cx="7570787" cy="1412875"/>
          </a:xfrm>
        </p:spPr>
        <p:txBody>
          <a:bodyPr/>
          <a:lstStyle/>
          <a:p>
            <a:r>
              <a:rPr lang="en-GB" dirty="0">
                <a:latin typeface="Sassoon Infant Std" panose="020B0503020103030203" pitchFamily="34" charset="0"/>
                <a:ea typeface="ＭＳ Ｐゴシック"/>
              </a:rPr>
              <a:t>The Early Years Foundation Stage Curriculum</a:t>
            </a:r>
          </a:p>
        </p:txBody>
      </p:sp>
      <p:pic>
        <p:nvPicPr>
          <p:cNvPr id="3" name="Picture 3" descr="Chart, pie chart&#10;&#10;Description automatically generated">
            <a:extLst>
              <a:ext uri="{FF2B5EF4-FFF2-40B4-BE49-F238E27FC236}">
                <a16:creationId xmlns:a16="http://schemas.microsoft.com/office/drawing/2014/main" id="{EFB42920-3DB0-4FD5-8423-AE940E6FB9C1}"/>
              </a:ext>
            </a:extLst>
          </p:cNvPr>
          <p:cNvPicPr>
            <a:picLocks noChangeAspect="1"/>
          </p:cNvPicPr>
          <p:nvPr/>
        </p:nvPicPr>
        <p:blipFill>
          <a:blip r:embed="rId3"/>
          <a:stretch>
            <a:fillRect/>
          </a:stretch>
        </p:blipFill>
        <p:spPr>
          <a:xfrm>
            <a:off x="3562350" y="4115878"/>
            <a:ext cx="2019300" cy="2019300"/>
          </a:xfrm>
          <a:prstGeom prst="rect">
            <a:avLst/>
          </a:prstGeom>
        </p:spPr>
      </p:pic>
    </p:spTree>
    <p:extLst>
      <p:ext uri="{BB962C8B-B14F-4D97-AF65-F5344CB8AC3E}">
        <p14:creationId xmlns:p14="http://schemas.microsoft.com/office/powerpoint/2010/main" val="18215189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60" y="168559"/>
            <a:ext cx="4383640" cy="3381960"/>
          </a:xfrm>
          <a:prstGeom prst="rect">
            <a:avLst/>
          </a:prstGeom>
        </p:spPr>
      </p:pic>
      <p:pic>
        <p:nvPicPr>
          <p:cNvPr id="3" name="Picture 2">
            <a:extLst>
              <a:ext uri="{FF2B5EF4-FFF2-40B4-BE49-F238E27FC236}">
                <a16:creationId xmlns:a16="http://schemas.microsoft.com/office/drawing/2014/main" id="{A97E2D6C-E5D0-43E7-B932-B50D9699869D}"/>
              </a:ext>
            </a:extLst>
          </p:cNvPr>
          <p:cNvPicPr>
            <a:picLocks noChangeAspect="1"/>
          </p:cNvPicPr>
          <p:nvPr/>
        </p:nvPicPr>
        <p:blipFill>
          <a:blip r:embed="rId4"/>
          <a:stretch>
            <a:fillRect/>
          </a:stretch>
        </p:blipFill>
        <p:spPr>
          <a:xfrm>
            <a:off x="4191000" y="4016823"/>
            <a:ext cx="4953000" cy="2676576"/>
          </a:xfrm>
          <a:prstGeom prst="rect">
            <a:avLst/>
          </a:prstGeom>
        </p:spPr>
      </p:pic>
      <p:pic>
        <p:nvPicPr>
          <p:cNvPr id="7" name="Picture 6">
            <a:extLst>
              <a:ext uri="{FF2B5EF4-FFF2-40B4-BE49-F238E27FC236}">
                <a16:creationId xmlns:a16="http://schemas.microsoft.com/office/drawing/2014/main" id="{18D3C7E9-9A8C-44BE-BD24-7ECE37FF719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31111"/>
          <a:stretch/>
        </p:blipFill>
        <p:spPr>
          <a:xfrm rot="5400000">
            <a:off x="5382616" y="279672"/>
            <a:ext cx="3022056" cy="3276600"/>
          </a:xfrm>
          <a:prstGeom prst="rect">
            <a:avLst/>
          </a:prstGeom>
        </p:spPr>
      </p:pic>
      <p:pic>
        <p:nvPicPr>
          <p:cNvPr id="5" name="Picture 4">
            <a:extLst>
              <a:ext uri="{FF2B5EF4-FFF2-40B4-BE49-F238E27FC236}">
                <a16:creationId xmlns:a16="http://schemas.microsoft.com/office/drawing/2014/main" id="{B1F36EF1-335B-9893-E7B4-149352BC8BF5}"/>
              </a:ext>
            </a:extLst>
          </p:cNvPr>
          <p:cNvPicPr>
            <a:picLocks noChangeAspect="1"/>
          </p:cNvPicPr>
          <p:nvPr/>
        </p:nvPicPr>
        <p:blipFill>
          <a:blip r:embed="rId6"/>
          <a:stretch>
            <a:fillRect/>
          </a:stretch>
        </p:blipFill>
        <p:spPr>
          <a:xfrm>
            <a:off x="289475" y="3773049"/>
            <a:ext cx="3587581" cy="2880763"/>
          </a:xfrm>
          <a:prstGeom prst="rect">
            <a:avLst/>
          </a:prstGeom>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4114800"/>
            <a:ext cx="5410200" cy="2556842"/>
          </a:xfrm>
          <a:prstGeom prst="rect">
            <a:avLst/>
          </a:prstGeom>
        </p:spPr>
      </p:pic>
      <p:pic>
        <p:nvPicPr>
          <p:cNvPr id="4" name="Picture 3">
            <a:extLst>
              <a:ext uri="{FF2B5EF4-FFF2-40B4-BE49-F238E27FC236}">
                <a16:creationId xmlns:a16="http://schemas.microsoft.com/office/drawing/2014/main" id="{77BB215C-C682-4C1F-8A54-2CB57A5CA47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1071"/>
          <a:stretch/>
        </p:blipFill>
        <p:spPr>
          <a:xfrm rot="5400000">
            <a:off x="5876591" y="3911719"/>
            <a:ext cx="2678694" cy="2534861"/>
          </a:xfrm>
          <a:prstGeom prst="rect">
            <a:avLst/>
          </a:prstGeom>
        </p:spPr>
      </p:pic>
      <p:pic>
        <p:nvPicPr>
          <p:cNvPr id="8" name="Picture 7">
            <a:extLst>
              <a:ext uri="{FF2B5EF4-FFF2-40B4-BE49-F238E27FC236}">
                <a16:creationId xmlns:a16="http://schemas.microsoft.com/office/drawing/2014/main" id="{161235FA-4907-4447-BEA6-8543AD9E86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1000" y="269691"/>
            <a:ext cx="4779818" cy="3570111"/>
          </a:xfrm>
          <a:prstGeom prst="rect">
            <a:avLst/>
          </a:prstGeom>
        </p:spPr>
      </p:pic>
      <p:pic>
        <p:nvPicPr>
          <p:cNvPr id="5" name="Picture 4">
            <a:extLst>
              <a:ext uri="{FF2B5EF4-FFF2-40B4-BE49-F238E27FC236}">
                <a16:creationId xmlns:a16="http://schemas.microsoft.com/office/drawing/2014/main" id="{C8834A35-F566-DB7F-BF17-BBE5C8594653}"/>
              </a:ext>
            </a:extLst>
          </p:cNvPr>
          <p:cNvPicPr>
            <a:picLocks noChangeAspect="1"/>
          </p:cNvPicPr>
          <p:nvPr/>
        </p:nvPicPr>
        <p:blipFill rotWithShape="1">
          <a:blip r:embed="rId6"/>
          <a:srcRect l="4167"/>
          <a:stretch/>
        </p:blipFill>
        <p:spPr>
          <a:xfrm>
            <a:off x="5304364" y="339503"/>
            <a:ext cx="3717715" cy="2318353"/>
          </a:xfrm>
          <a:prstGeom prst="rect">
            <a:avLst/>
          </a:prstGeom>
        </p:spPr>
      </p:pic>
    </p:spTree>
    <p:extLst>
      <p:ext uri="{BB962C8B-B14F-4D97-AF65-F5344CB8AC3E}">
        <p14:creationId xmlns:p14="http://schemas.microsoft.com/office/powerpoint/2010/main" val="353181967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37204" y="3145536"/>
            <a:ext cx="5359396" cy="3669125"/>
          </a:xfrm>
          <a:prstGeom prst="rect">
            <a:avLst/>
          </a:prstGeom>
        </p:spPr>
      </p:pic>
      <p:pic>
        <p:nvPicPr>
          <p:cNvPr id="4098" name="Picture 2" descr="https://tapestryjournal.com/wg/pages/s_22826/p_04-2021/m_o_41736_kr4fbdmww4dha3sg36n4wzttvnpr6hwg.jpg?s=22826&amp;u=3&amp;Expires=1621983310&amp;Signature=gVc8u5-0zRUvF1cP8yHl4y-ncnRu09uCaaPBAKNmkNmfg7xBE5B2npi4sg2ahle~lUW043WMfzI8W9Roi38MRvGZFNKMp~9dEs9s2-DatvsIvF476ew8c3XBIPtX03D~rkCgB4mRyrRut9hTX0sfAhxTnthm6r3gZKtf1lX7FuB7w5TjWyi3Zg536OSr~lvTRfhTSCX7Y-F5mvlMYTjR67mDTx~U0nzC4ALSYsWgzKOlZpOKAfA6BEhWvjOdxlw6mRGstyu9Tr8sZ5ZerXDXGDJvCbi7BvHy8V7euI5KL7BFXuZ~WlAjyQMGtDN-Zj6zRznfdyJ7GGoRT8Q3VE4b1A__&amp;Key-Pair-Id=APKAJUSDRV55TOQKSATA">
            <a:extLst>
              <a:ext uri="{FF2B5EF4-FFF2-40B4-BE49-F238E27FC236}">
                <a16:creationId xmlns:a16="http://schemas.microsoft.com/office/drawing/2014/main" id="{4FA7A50D-4FB3-45DF-A6CB-F431B672348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815" t="11112" r="8881" b="38520"/>
          <a:stretch/>
        </p:blipFill>
        <p:spPr bwMode="auto">
          <a:xfrm>
            <a:off x="6595872" y="43339"/>
            <a:ext cx="2400728" cy="2431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9D1796F-5557-47C4-AEFB-1F2E338F4FD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2729" y="4090973"/>
            <a:ext cx="3314700" cy="2475795"/>
          </a:xfrm>
          <a:prstGeom prst="rect">
            <a:avLst/>
          </a:prstGeom>
        </p:spPr>
      </p:pic>
      <p:pic>
        <p:nvPicPr>
          <p:cNvPr id="4" name="Picture 3">
            <a:extLst>
              <a:ext uri="{FF2B5EF4-FFF2-40B4-BE49-F238E27FC236}">
                <a16:creationId xmlns:a16="http://schemas.microsoft.com/office/drawing/2014/main" id="{6EC106FE-26C6-8674-7045-73FF86901654}"/>
              </a:ext>
            </a:extLst>
          </p:cNvPr>
          <p:cNvPicPr>
            <a:picLocks noChangeAspect="1"/>
          </p:cNvPicPr>
          <p:nvPr/>
        </p:nvPicPr>
        <p:blipFill>
          <a:blip r:embed="rId6"/>
          <a:stretch>
            <a:fillRect/>
          </a:stretch>
        </p:blipFill>
        <p:spPr>
          <a:xfrm>
            <a:off x="0" y="19373"/>
            <a:ext cx="3779520" cy="2818625"/>
          </a:xfrm>
          <a:prstGeom prst="rect">
            <a:avLst/>
          </a:prstGeom>
        </p:spPr>
      </p:pic>
      <p:pic>
        <p:nvPicPr>
          <p:cNvPr id="6" name="Picture 5">
            <a:extLst>
              <a:ext uri="{FF2B5EF4-FFF2-40B4-BE49-F238E27FC236}">
                <a16:creationId xmlns:a16="http://schemas.microsoft.com/office/drawing/2014/main" id="{4736075E-24ED-1F06-9EEC-ABD88C96BDF7}"/>
              </a:ext>
            </a:extLst>
          </p:cNvPr>
          <p:cNvPicPr>
            <a:picLocks noChangeAspect="1"/>
          </p:cNvPicPr>
          <p:nvPr/>
        </p:nvPicPr>
        <p:blipFill>
          <a:blip r:embed="rId7"/>
          <a:stretch>
            <a:fillRect/>
          </a:stretch>
        </p:blipFill>
        <p:spPr>
          <a:xfrm>
            <a:off x="4034250" y="224740"/>
            <a:ext cx="2306892" cy="2767027"/>
          </a:xfrm>
          <a:prstGeom prst="rect">
            <a:avLst/>
          </a:prstGeom>
        </p:spPr>
      </p:pic>
    </p:spTree>
    <p:extLst>
      <p:ext uri="{BB962C8B-B14F-4D97-AF65-F5344CB8AC3E}">
        <p14:creationId xmlns:p14="http://schemas.microsoft.com/office/powerpoint/2010/main" val="258941784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5529-D4EA-450C-A311-2F1B1AFF3C4A}"/>
              </a:ext>
            </a:extLst>
          </p:cNvPr>
          <p:cNvSpPr>
            <a:spLocks noGrp="1"/>
          </p:cNvSpPr>
          <p:nvPr>
            <p:ph type="title"/>
          </p:nvPr>
        </p:nvSpPr>
        <p:spPr>
          <a:xfrm>
            <a:off x="444967" y="2064774"/>
            <a:ext cx="3612776" cy="1537447"/>
          </a:xfrm>
        </p:spPr>
        <p:txBody>
          <a:bodyPr wrap="square" anchor="b">
            <a:normAutofit/>
          </a:bodyPr>
          <a:lstStyle/>
          <a:p>
            <a:r>
              <a:rPr lang="en-GB" dirty="0">
                <a:latin typeface="Sassoon Infant Std" panose="020B0503020103030203" pitchFamily="34" charset="0"/>
              </a:rPr>
              <a:t>Let us begin with a prayer</a:t>
            </a:r>
          </a:p>
        </p:txBody>
      </p:sp>
      <p:pic>
        <p:nvPicPr>
          <p:cNvPr id="7170" name="Picture 2" descr="praying-hands-cross-iStock-881959374 ...">
            <a:extLst>
              <a:ext uri="{FF2B5EF4-FFF2-40B4-BE49-F238E27FC236}">
                <a16:creationId xmlns:a16="http://schemas.microsoft.com/office/drawing/2014/main" id="{5005F6A5-F46E-59BC-1BA4-7254845C0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34" r="24030"/>
          <a:stretch/>
        </p:blipFill>
        <p:spPr bwMode="auto">
          <a:xfrm>
            <a:off x="4885859" y="381001"/>
            <a:ext cx="3813174" cy="5697537"/>
          </a:xfrm>
          <a:prstGeom prst="rect">
            <a:avLst/>
          </a:prstGeom>
          <a:solidFill>
            <a:srgbClr val="FFFFFF"/>
          </a:solidFill>
        </p:spPr>
      </p:pic>
    </p:spTree>
    <p:extLst>
      <p:ext uri="{BB962C8B-B14F-4D97-AF65-F5344CB8AC3E}">
        <p14:creationId xmlns:p14="http://schemas.microsoft.com/office/powerpoint/2010/main" val="3159309879"/>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228601"/>
            <a:ext cx="5268459" cy="2667000"/>
          </a:xfrm>
          <a:prstGeom prst="rect">
            <a:avLst/>
          </a:prstGeom>
        </p:spPr>
      </p:pic>
      <p:pic>
        <p:nvPicPr>
          <p:cNvPr id="4" name="Picture 3">
            <a:extLst>
              <a:ext uri="{FF2B5EF4-FFF2-40B4-BE49-F238E27FC236}">
                <a16:creationId xmlns:a16="http://schemas.microsoft.com/office/drawing/2014/main" id="{4ACBD3A0-6BED-473B-B4A9-335B89556C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10649"/>
          <a:stretch/>
        </p:blipFill>
        <p:spPr>
          <a:xfrm rot="10800000">
            <a:off x="5374168" y="3243072"/>
            <a:ext cx="3555056" cy="2971799"/>
          </a:xfrm>
          <a:prstGeom prst="rect">
            <a:avLst/>
          </a:prstGeom>
        </p:spPr>
      </p:pic>
      <p:pic>
        <p:nvPicPr>
          <p:cNvPr id="6" name="Picture 5">
            <a:extLst>
              <a:ext uri="{FF2B5EF4-FFF2-40B4-BE49-F238E27FC236}">
                <a16:creationId xmlns:a16="http://schemas.microsoft.com/office/drawing/2014/main" id="{225BC2C0-6A4D-4D94-BB32-1A8DB295B0F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236019" y="3837211"/>
            <a:ext cx="3124198" cy="2333506"/>
          </a:xfrm>
          <a:prstGeom prst="rect">
            <a:avLst/>
          </a:prstGeom>
        </p:spPr>
      </p:pic>
      <p:pic>
        <p:nvPicPr>
          <p:cNvPr id="8" name="Picture 7">
            <a:extLst>
              <a:ext uri="{FF2B5EF4-FFF2-40B4-BE49-F238E27FC236}">
                <a16:creationId xmlns:a16="http://schemas.microsoft.com/office/drawing/2014/main" id="{72AA2BC4-440C-4479-8FDB-8406242F481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2386425" y="3837211"/>
            <a:ext cx="3124198" cy="2333506"/>
          </a:xfrm>
          <a:prstGeom prst="rect">
            <a:avLst/>
          </a:prstGeom>
        </p:spPr>
      </p:pic>
      <p:pic>
        <p:nvPicPr>
          <p:cNvPr id="9" name="Picture 8">
            <a:extLst>
              <a:ext uri="{FF2B5EF4-FFF2-40B4-BE49-F238E27FC236}">
                <a16:creationId xmlns:a16="http://schemas.microsoft.com/office/drawing/2014/main" id="{422ED94D-2798-AA5C-9508-2C5ACE581F1E}"/>
              </a:ext>
            </a:extLst>
          </p:cNvPr>
          <p:cNvPicPr>
            <a:picLocks noChangeAspect="1"/>
          </p:cNvPicPr>
          <p:nvPr/>
        </p:nvPicPr>
        <p:blipFill>
          <a:blip r:embed="rId7"/>
          <a:stretch>
            <a:fillRect/>
          </a:stretch>
        </p:blipFill>
        <p:spPr>
          <a:xfrm>
            <a:off x="5442190" y="135063"/>
            <a:ext cx="3701810" cy="2667001"/>
          </a:xfrm>
          <a:prstGeom prst="rect">
            <a:avLst/>
          </a:prstGeom>
        </p:spPr>
      </p:pic>
    </p:spTree>
    <p:extLst>
      <p:ext uri="{BB962C8B-B14F-4D97-AF65-F5344CB8AC3E}">
        <p14:creationId xmlns:p14="http://schemas.microsoft.com/office/powerpoint/2010/main" val="2110903585"/>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72" y="107041"/>
            <a:ext cx="4952939" cy="4115061"/>
          </a:xfrm>
          <a:prstGeom prst="rect">
            <a:avLst/>
          </a:prstGeom>
        </p:spPr>
      </p:pic>
      <p:pic>
        <p:nvPicPr>
          <p:cNvPr id="8" name="Picture 7">
            <a:extLst>
              <a:ext uri="{FF2B5EF4-FFF2-40B4-BE49-F238E27FC236}">
                <a16:creationId xmlns:a16="http://schemas.microsoft.com/office/drawing/2014/main" id="{85E7684D-0122-4ADF-A7A9-B237646E293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159434" y="4622359"/>
            <a:ext cx="2304893" cy="1721556"/>
          </a:xfrm>
          <a:prstGeom prst="rect">
            <a:avLst/>
          </a:prstGeom>
        </p:spPr>
      </p:pic>
      <p:pic>
        <p:nvPicPr>
          <p:cNvPr id="4" name="Picture 3" descr="A child holding up a toy&#10;&#10;Description automatically generated">
            <a:extLst>
              <a:ext uri="{FF2B5EF4-FFF2-40B4-BE49-F238E27FC236}">
                <a16:creationId xmlns:a16="http://schemas.microsoft.com/office/drawing/2014/main" id="{416EC4C0-C6D4-A2B7-FCFB-8BA679C94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345" y="4330690"/>
            <a:ext cx="1722834" cy="2304894"/>
          </a:xfrm>
          <a:prstGeom prst="rect">
            <a:avLst/>
          </a:prstGeom>
        </p:spPr>
      </p:pic>
      <p:pic>
        <p:nvPicPr>
          <p:cNvPr id="6" name="Picture 5">
            <a:extLst>
              <a:ext uri="{FF2B5EF4-FFF2-40B4-BE49-F238E27FC236}">
                <a16:creationId xmlns:a16="http://schemas.microsoft.com/office/drawing/2014/main" id="{74F1AB63-FAC9-4D1E-DBD7-B6258CA28F2A}"/>
              </a:ext>
            </a:extLst>
          </p:cNvPr>
          <p:cNvPicPr>
            <a:picLocks noChangeAspect="1"/>
          </p:cNvPicPr>
          <p:nvPr/>
        </p:nvPicPr>
        <p:blipFill>
          <a:blip r:embed="rId6"/>
          <a:stretch>
            <a:fillRect/>
          </a:stretch>
        </p:blipFill>
        <p:spPr>
          <a:xfrm>
            <a:off x="5303520" y="107041"/>
            <a:ext cx="3736616" cy="2792123"/>
          </a:xfrm>
          <a:prstGeom prst="rect">
            <a:avLst/>
          </a:prstGeom>
        </p:spPr>
      </p:pic>
      <p:pic>
        <p:nvPicPr>
          <p:cNvPr id="9" name="Picture 8" descr="A group of children playing with food&#10;&#10;Description automatically generated">
            <a:extLst>
              <a:ext uri="{FF2B5EF4-FFF2-40B4-BE49-F238E27FC236}">
                <a16:creationId xmlns:a16="http://schemas.microsoft.com/office/drawing/2014/main" id="{9F66AD02-A31D-63D1-31E9-EA8B53266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866" y="3338368"/>
            <a:ext cx="2460032" cy="3297216"/>
          </a:xfrm>
          <a:prstGeom prst="rect">
            <a:avLst/>
          </a:prstGeom>
        </p:spPr>
      </p:pic>
    </p:spTree>
    <p:extLst>
      <p:ext uri="{BB962C8B-B14F-4D97-AF65-F5344CB8AC3E}">
        <p14:creationId xmlns:p14="http://schemas.microsoft.com/office/powerpoint/2010/main" val="352112395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877" y="161306"/>
            <a:ext cx="5334000" cy="2652839"/>
          </a:xfrm>
          <a:prstGeom prst="rect">
            <a:avLst/>
          </a:prstGeom>
        </p:spPr>
      </p:pic>
      <p:pic>
        <p:nvPicPr>
          <p:cNvPr id="5124" name="Picture 4" descr="https://tapestryjournal.com/cm/pages/s_22826/p_04-2021/m_o_41582_ga9jk1tw2s73f8kskrg1dhtcq1jyc3cm.jpg?s=22826&amp;u=3&amp;Expires=1621983310&amp;Signature=Rny~9IItZp8yiusXdUPkh8nT93V2g8IIUWRjfRGKqoTVNZUB7PKoK~k4PuMtHoiOnIHleIWd-5i4S6~hClA8jFEBd8~W6GtiV15Yd5~zOJQ6j7MGYgP5pGIU4TiRMaNr6rJ4Uqi4zefi2Ar5tgIJmxb4i64Oq3Cmsra4UoElCeZERv7PR~24ykMjYab6FiRF6ihJzoa7H6axr~jtL1ViroNL2CkD91lMEXH-BRLQm16RNlGQfgWGZ-XYFNWiQbDKFOkbTECHbuEePB9iAjMSPnp3qX2V3~EmM4TM-THKdI51UOu9SMhxsp5uVgGb2V7Aq0H-ScBRMLxFEKYSf0LD1g__&amp;Key-Pair-Id=APKAJUSDRV55TOQKSATA">
            <a:extLst>
              <a:ext uri="{FF2B5EF4-FFF2-40B4-BE49-F238E27FC236}">
                <a16:creationId xmlns:a16="http://schemas.microsoft.com/office/drawing/2014/main" id="{B301F554-7611-4C4B-BE9B-76CD890DC11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3579" r="4074" b="8889"/>
          <a:stretch/>
        </p:blipFill>
        <p:spPr bwMode="auto">
          <a:xfrm>
            <a:off x="5562600" y="161306"/>
            <a:ext cx="3487523" cy="32736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apestryjournal.com/18/pages/s_22826/p_03-2021/m_o_41099_mhg8e53p9bvrejnbejtfbysza7rxcd18.jpg?s=22826&amp;u=3&amp;Expires=1621983310&amp;Signature=etHAm98As5tavxvn5RIDVmMlrc2vd8-hJTV12TWQZFrr2JweT0mbmS6WiNUqlNrNuK8Z7ws3MQfaFTeBuyIQmpQx2m6HbCugShyqXVAcWuYhAOb4LrZjKK5a060UCd32GKmlDAtJpvn74id6KpKdAMx~w0IvUDq9mh9mgUwZ9Akk~U9QwTgDQtJbBnpFkXP~BkViXRG7Lf4eebyA3Sox0sIrkpph~cl5Zv-IyoBB4wSFSn-sdS-KJL6gPD2XVEEd96mtkxHYSl1DvXXlbDgtHjyyvmlR~uRHWSiv6FGno4D51hY4qJ-If6T98tXRRqU48HIlHcYlAdU7ANpXhR3a-A__&amp;Key-Pair-Id=APKAJUSDRV55TOQKSATA">
            <a:extLst>
              <a:ext uri="{FF2B5EF4-FFF2-40B4-BE49-F238E27FC236}">
                <a16:creationId xmlns:a16="http://schemas.microsoft.com/office/drawing/2014/main" id="{16599DB1-0666-4686-87FC-FFF898F01EA7}"/>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2500" t="3333" r="8333" b="2222"/>
          <a:stretch/>
        </p:blipFill>
        <p:spPr bwMode="auto">
          <a:xfrm>
            <a:off x="341278" y="2845085"/>
            <a:ext cx="4249525" cy="3802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F65BF2-AA1E-AC43-7C51-2019B5CFDEC5}"/>
              </a:ext>
            </a:extLst>
          </p:cNvPr>
          <p:cNvPicPr>
            <a:picLocks noChangeAspect="1"/>
          </p:cNvPicPr>
          <p:nvPr/>
        </p:nvPicPr>
        <p:blipFill>
          <a:blip r:embed="rId6"/>
          <a:stretch>
            <a:fillRect/>
          </a:stretch>
        </p:blipFill>
        <p:spPr>
          <a:xfrm>
            <a:off x="4572000" y="3428999"/>
            <a:ext cx="4572000" cy="3224463"/>
          </a:xfrm>
          <a:prstGeom prst="rect">
            <a:avLst/>
          </a:prstGeom>
        </p:spPr>
      </p:pic>
    </p:spTree>
    <p:extLst>
      <p:ext uri="{BB962C8B-B14F-4D97-AF65-F5344CB8AC3E}">
        <p14:creationId xmlns:p14="http://schemas.microsoft.com/office/powerpoint/2010/main" val="3617682064"/>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452" y="2705725"/>
            <a:ext cx="4191000" cy="1446550"/>
          </a:xfrm>
          <a:prstGeom prst="rect">
            <a:avLst/>
          </a:prstGeom>
        </p:spPr>
        <p:txBody>
          <a:bodyPr wrap="square">
            <a:spAutoFit/>
          </a:bodyPr>
          <a:lstStyle/>
          <a:p>
            <a:pPr algn="ctr"/>
            <a:r>
              <a:rPr lang="en-US" sz="3200" dirty="0">
                <a:latin typeface="Sassoon Infant Std" panose="020B0503020103030203" pitchFamily="34" charset="0"/>
              </a:rPr>
              <a:t>Characteristics of Effective Learning</a:t>
            </a:r>
          </a:p>
          <a:p>
            <a:pPr algn="ctr"/>
            <a:endParaRPr lang="en-US" sz="2400" dirty="0">
              <a:latin typeface="Sassoon Infant Std" panose="020B0503020103030203" pitchFamily="34" charset="0"/>
            </a:endParaRPr>
          </a:p>
        </p:txBody>
      </p:sp>
      <p:pic>
        <p:nvPicPr>
          <p:cNvPr id="4" name="Picture 3">
            <a:extLst>
              <a:ext uri="{FF2B5EF4-FFF2-40B4-BE49-F238E27FC236}">
                <a16:creationId xmlns:a16="http://schemas.microsoft.com/office/drawing/2014/main" id="{92ED0729-EDCF-400C-8EAC-6CECD5EF772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839162" y="1378967"/>
            <a:ext cx="5791202" cy="4325527"/>
          </a:xfrm>
          <a:prstGeom prst="rect">
            <a:avLst/>
          </a:prstGeom>
        </p:spPr>
      </p:pic>
    </p:spTree>
    <p:extLst>
      <p:ext uri="{BB962C8B-B14F-4D97-AF65-F5344CB8AC3E}">
        <p14:creationId xmlns:p14="http://schemas.microsoft.com/office/powerpoint/2010/main" val="42101889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24D-F3C1-AB7F-6896-5081763C6E29}"/>
              </a:ext>
            </a:extLst>
          </p:cNvPr>
          <p:cNvSpPr>
            <a:spLocks noGrp="1"/>
          </p:cNvSpPr>
          <p:nvPr>
            <p:ph type="title"/>
          </p:nvPr>
        </p:nvSpPr>
        <p:spPr/>
        <p:txBody>
          <a:bodyPr/>
          <a:lstStyle/>
          <a:p>
            <a:r>
              <a:rPr lang="en-GB" dirty="0">
                <a:latin typeface="Sassoon Infant Std" panose="020B0503020103030203" pitchFamily="34" charset="0"/>
              </a:rPr>
              <a:t>Baseline</a:t>
            </a:r>
          </a:p>
        </p:txBody>
      </p:sp>
      <p:pic>
        <p:nvPicPr>
          <p:cNvPr id="6146" name="Picture 2" descr="Ramsgate Arts Primary School - The Reception Baseline Assessment">
            <a:extLst>
              <a:ext uri="{FF2B5EF4-FFF2-40B4-BE49-F238E27FC236}">
                <a16:creationId xmlns:a16="http://schemas.microsoft.com/office/drawing/2014/main" id="{A0A8BF5A-EE66-09B0-7083-CD13E85F2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09" y="1856074"/>
            <a:ext cx="4672996" cy="46729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earning Resources Three Bear Family Counters">
            <a:extLst>
              <a:ext uri="{FF2B5EF4-FFF2-40B4-BE49-F238E27FC236}">
                <a16:creationId xmlns:a16="http://schemas.microsoft.com/office/drawing/2014/main" id="{20DBB106-BB20-AAFB-F53F-63E14F2E0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414" y="3872104"/>
            <a:ext cx="2492477" cy="249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07328"/>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079D-7545-E7E9-DABD-D69B7215A455}"/>
              </a:ext>
            </a:extLst>
          </p:cNvPr>
          <p:cNvSpPr>
            <a:spLocks noGrp="1"/>
          </p:cNvSpPr>
          <p:nvPr>
            <p:ph type="title"/>
          </p:nvPr>
        </p:nvSpPr>
        <p:spPr>
          <a:xfrm>
            <a:off x="180647" y="2144485"/>
            <a:ext cx="3612822" cy="1536192"/>
          </a:xfrm>
        </p:spPr>
        <p:txBody>
          <a:bodyPr wrap="square" anchor="b">
            <a:normAutofit/>
          </a:bodyPr>
          <a:lstStyle/>
          <a:p>
            <a:pPr>
              <a:lnSpc>
                <a:spcPct val="90000"/>
              </a:lnSpc>
            </a:pPr>
            <a:r>
              <a:rPr lang="en-GB" sz="3300" dirty="0">
                <a:latin typeface="Sassoon Infant Std" panose="020B0503020103030203" pitchFamily="34" charset="0"/>
              </a:rPr>
              <a:t>How can I help my child be ready for school?</a:t>
            </a:r>
          </a:p>
        </p:txBody>
      </p:sp>
      <p:pic>
        <p:nvPicPr>
          <p:cNvPr id="4" name="Picture 3">
            <a:extLst>
              <a:ext uri="{FF2B5EF4-FFF2-40B4-BE49-F238E27FC236}">
                <a16:creationId xmlns:a16="http://schemas.microsoft.com/office/drawing/2014/main" id="{E66DA55F-56B2-A70F-D973-D25BC4FD2871}"/>
              </a:ext>
            </a:extLst>
          </p:cNvPr>
          <p:cNvPicPr>
            <a:picLocks noChangeAspect="1"/>
          </p:cNvPicPr>
          <p:nvPr/>
        </p:nvPicPr>
        <p:blipFill>
          <a:blip r:embed="rId3"/>
          <a:srcRect r="5070" b="1"/>
          <a:stretch/>
        </p:blipFill>
        <p:spPr>
          <a:xfrm>
            <a:off x="4873625" y="381000"/>
            <a:ext cx="3813175" cy="5697538"/>
          </a:xfrm>
          <a:prstGeom prst="rect">
            <a:avLst/>
          </a:prstGeom>
          <a:noFill/>
          <a:ln w="101600">
            <a:noFill/>
            <a:miter lim="800000"/>
          </a:ln>
          <a:effectLst>
            <a:innerShdw blurRad="457200">
              <a:schemeClr val="tx1">
                <a:lumMod val="50000"/>
                <a:lumOff val="50000"/>
                <a:alpha val="80000"/>
              </a:schemeClr>
            </a:innerShdw>
            <a:softEdge rad="127000"/>
          </a:effectLst>
        </p:spPr>
      </p:pic>
    </p:spTree>
    <p:extLst>
      <p:ext uri="{BB962C8B-B14F-4D97-AF65-F5344CB8AC3E}">
        <p14:creationId xmlns:p14="http://schemas.microsoft.com/office/powerpoint/2010/main" val="172876545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7E79C93E-A33B-49DF-A046-9C8F64164E4F}"/>
              </a:ext>
            </a:extLst>
          </p:cNvPr>
          <p:cNvSpPr txBox="1">
            <a:spLocks noChangeArrowheads="1"/>
          </p:cNvSpPr>
          <p:nvPr/>
        </p:nvSpPr>
        <p:spPr bwMode="auto">
          <a:xfrm>
            <a:off x="1981200" y="2933700"/>
            <a:ext cx="4953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4400">
                <a:latin typeface="Comic Sans MS" charset="0"/>
              </a:rPr>
              <a:t>Any other questions?</a:t>
            </a:r>
          </a:p>
        </p:txBody>
      </p:sp>
    </p:spTree>
    <p:extLst>
      <p:ext uri="{BB962C8B-B14F-4D97-AF65-F5344CB8AC3E}">
        <p14:creationId xmlns:p14="http://schemas.microsoft.com/office/powerpoint/2010/main" val="353853954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B623-9F3F-640B-2A47-B6F08C000FCF}"/>
              </a:ext>
            </a:extLst>
          </p:cNvPr>
          <p:cNvSpPr>
            <a:spLocks noGrp="1"/>
          </p:cNvSpPr>
          <p:nvPr>
            <p:ph type="title"/>
          </p:nvPr>
        </p:nvSpPr>
        <p:spPr>
          <a:xfrm>
            <a:off x="381000" y="609600"/>
            <a:ext cx="3612776" cy="1537447"/>
          </a:xfrm>
        </p:spPr>
        <p:txBody>
          <a:bodyPr wrap="square" anchor="b">
            <a:normAutofit/>
          </a:bodyPr>
          <a:lstStyle/>
          <a:p>
            <a:r>
              <a:rPr lang="en-GB" dirty="0">
                <a:latin typeface="Sassoon Infant Std" panose="020B0503020103030203" pitchFamily="34" charset="0"/>
              </a:rPr>
              <a:t>Behaviour</a:t>
            </a:r>
          </a:p>
        </p:txBody>
      </p:sp>
      <p:pic>
        <p:nvPicPr>
          <p:cNvPr id="4098" name="Picture 2">
            <a:extLst>
              <a:ext uri="{FF2B5EF4-FFF2-40B4-BE49-F238E27FC236}">
                <a16:creationId xmlns:a16="http://schemas.microsoft.com/office/drawing/2014/main" id="{22FDE9A9-3FA9-2077-21FC-27FDD23AC8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414232"/>
            <a:ext cx="4326194" cy="6029536"/>
          </a:xfrm>
          <a:prstGeom prst="rect">
            <a:avLst/>
          </a:prstGeom>
          <a:solidFill>
            <a:srgbClr val="FFFFFF"/>
          </a:solidFill>
        </p:spPr>
      </p:pic>
    </p:spTree>
    <p:extLst>
      <p:ext uri="{BB962C8B-B14F-4D97-AF65-F5344CB8AC3E}">
        <p14:creationId xmlns:p14="http://schemas.microsoft.com/office/powerpoint/2010/main" val="1292642275"/>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EE3D-9F73-58CB-42B4-F36506B7B0FD}"/>
              </a:ext>
            </a:extLst>
          </p:cNvPr>
          <p:cNvSpPr>
            <a:spLocks noGrp="1"/>
          </p:cNvSpPr>
          <p:nvPr>
            <p:ph type="title"/>
          </p:nvPr>
        </p:nvSpPr>
        <p:spPr/>
        <p:txBody>
          <a:bodyPr/>
          <a:lstStyle/>
          <a:p>
            <a:r>
              <a:rPr lang="en-GB" dirty="0">
                <a:latin typeface="Sassoon Infant Std" panose="020B0503020103030203" pitchFamily="34" charset="0"/>
              </a:rPr>
              <a:t>Attendance</a:t>
            </a:r>
          </a:p>
        </p:txBody>
      </p:sp>
      <p:pic>
        <p:nvPicPr>
          <p:cNvPr id="4" name="Picture 3">
            <a:extLst>
              <a:ext uri="{FF2B5EF4-FFF2-40B4-BE49-F238E27FC236}">
                <a16:creationId xmlns:a16="http://schemas.microsoft.com/office/drawing/2014/main" id="{B690829E-2DD8-D362-A05C-67DAE3204882}"/>
              </a:ext>
            </a:extLst>
          </p:cNvPr>
          <p:cNvPicPr>
            <a:picLocks noChangeAspect="1"/>
          </p:cNvPicPr>
          <p:nvPr/>
        </p:nvPicPr>
        <p:blipFill>
          <a:blip r:embed="rId3"/>
          <a:stretch>
            <a:fillRect/>
          </a:stretch>
        </p:blipFill>
        <p:spPr>
          <a:xfrm>
            <a:off x="666205" y="1933281"/>
            <a:ext cx="7811590" cy="4210638"/>
          </a:xfrm>
          <a:prstGeom prst="rect">
            <a:avLst/>
          </a:prstGeom>
        </p:spPr>
      </p:pic>
    </p:spTree>
    <p:extLst>
      <p:ext uri="{BB962C8B-B14F-4D97-AF65-F5344CB8AC3E}">
        <p14:creationId xmlns:p14="http://schemas.microsoft.com/office/powerpoint/2010/main" val="104662015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E426A-7DD4-EA47-DD0B-22EC3B501D97}"/>
              </a:ext>
            </a:extLst>
          </p:cNvPr>
          <p:cNvPicPr>
            <a:picLocks noChangeAspect="1"/>
          </p:cNvPicPr>
          <p:nvPr/>
        </p:nvPicPr>
        <p:blipFill>
          <a:blip r:embed="rId3"/>
          <a:stretch>
            <a:fillRect/>
          </a:stretch>
        </p:blipFill>
        <p:spPr>
          <a:xfrm>
            <a:off x="2272479" y="122822"/>
            <a:ext cx="4599041" cy="6612355"/>
          </a:xfrm>
          <a:prstGeom prst="rect">
            <a:avLst/>
          </a:prstGeom>
        </p:spPr>
      </p:pic>
    </p:spTree>
    <p:extLst>
      <p:ext uri="{BB962C8B-B14F-4D97-AF65-F5344CB8AC3E}">
        <p14:creationId xmlns:p14="http://schemas.microsoft.com/office/powerpoint/2010/main" val="2450783346"/>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4F3A98-F002-4A73-B1A8-23820136E87C}"/>
              </a:ext>
            </a:extLst>
          </p:cNvPr>
          <p:cNvSpPr txBox="1">
            <a:spLocks noChangeArrowheads="1"/>
          </p:cNvSpPr>
          <p:nvPr/>
        </p:nvSpPr>
        <p:spPr bwMode="auto">
          <a:xfrm>
            <a:off x="1143000" y="252842"/>
            <a:ext cx="5867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4400">
                <a:latin typeface="Sassoon Infant Std" panose="020B0503020103030203" pitchFamily="34" charset="0"/>
              </a:rPr>
              <a:t>Transition into school</a:t>
            </a:r>
          </a:p>
        </p:txBody>
      </p:sp>
      <p:sp>
        <p:nvSpPr>
          <p:cNvPr id="8" name="Rectangle 6">
            <a:extLst>
              <a:ext uri="{FF2B5EF4-FFF2-40B4-BE49-F238E27FC236}">
                <a16:creationId xmlns:a16="http://schemas.microsoft.com/office/drawing/2014/main" id="{674D65A1-C527-4639-95D2-EEAF1C6CA761}"/>
              </a:ext>
            </a:extLst>
          </p:cNvPr>
          <p:cNvSpPr txBox="1">
            <a:spLocks noChangeArrowheads="1"/>
          </p:cNvSpPr>
          <p:nvPr/>
        </p:nvSpPr>
        <p:spPr bwMode="auto">
          <a:xfrm>
            <a:off x="480269" y="1804558"/>
            <a:ext cx="7799664"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rPr>
              <a:t>Pentecost Term – Visits to children’s pre school settings.</a:t>
            </a:r>
          </a:p>
          <a:p>
            <a:pPr marL="0" indent="0" eaLnBrk="1" fontAlgn="auto" hangingPunct="1">
              <a:lnSpc>
                <a:spcPct val="90000"/>
              </a:lnSpc>
              <a:spcAft>
                <a:spcPts val="0"/>
              </a:spcAft>
              <a:buClr>
                <a:schemeClr val="accent1">
                  <a:lumMod val="60000"/>
                  <a:lumOff val="40000"/>
                </a:schemeClr>
              </a:buClr>
              <a:buNone/>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28</a:t>
            </a:r>
            <a:r>
              <a:rPr lang="en-GB" sz="3200" baseline="30000" dirty="0">
                <a:latin typeface="Sassoon Infant Std" panose="020B0503020103030203" pitchFamily="34" charset="0"/>
                <a:ea typeface="+mn-ea"/>
                <a:cs typeface="+mn-cs"/>
              </a:rPr>
              <a:t>th</a:t>
            </a:r>
            <a:r>
              <a:rPr lang="en-GB" sz="3200" dirty="0">
                <a:latin typeface="Sassoon Infant Std" panose="020B0503020103030203" pitchFamily="34" charset="0"/>
                <a:ea typeface="+mn-ea"/>
                <a:cs typeface="+mn-cs"/>
              </a:rPr>
              <a:t> or 29</a:t>
            </a:r>
            <a:r>
              <a:rPr lang="en-GB" sz="3200" baseline="30000" dirty="0">
                <a:latin typeface="Sassoon Infant Std" panose="020B0503020103030203" pitchFamily="34" charset="0"/>
                <a:ea typeface="+mn-ea"/>
                <a:cs typeface="+mn-cs"/>
              </a:rPr>
              <a:t>th</a:t>
            </a:r>
            <a:r>
              <a:rPr lang="en-GB" sz="3200" dirty="0">
                <a:latin typeface="Sassoon Infant Std" panose="020B0503020103030203" pitchFamily="34" charset="0"/>
                <a:ea typeface="+mn-ea"/>
                <a:cs typeface="+mn-cs"/>
              </a:rPr>
              <a:t> August – Classroom visit       (3 hours - morning or afternoon)</a:t>
            </a:r>
          </a:p>
          <a:p>
            <a:pPr eaLnBrk="1" fontAlgn="auto" hangingPunct="1">
              <a:lnSpc>
                <a:spcPct val="90000"/>
              </a:lnSpc>
              <a:spcAft>
                <a:spcPts val="0"/>
              </a:spcAft>
              <a:buClr>
                <a:schemeClr val="accent1">
                  <a:lumMod val="60000"/>
                  <a:lumOff val="40000"/>
                </a:schemeClr>
              </a:buClr>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Monday 1</a:t>
            </a:r>
            <a:r>
              <a:rPr lang="en-GB" sz="3200" baseline="30000" dirty="0">
                <a:latin typeface="Sassoon Infant Std" panose="020B0503020103030203" pitchFamily="34" charset="0"/>
                <a:ea typeface="+mn-ea"/>
                <a:cs typeface="+mn-cs"/>
              </a:rPr>
              <a:t>st</a:t>
            </a:r>
            <a:r>
              <a:rPr lang="en-GB" sz="3200" dirty="0">
                <a:latin typeface="Sassoon Infant Std" panose="020B0503020103030203" pitchFamily="34" charset="0"/>
                <a:ea typeface="+mn-ea"/>
                <a:cs typeface="+mn-cs"/>
              </a:rPr>
              <a:t> September – Child to start school full time.</a:t>
            </a:r>
          </a:p>
          <a:p>
            <a:pPr marL="0" indent="0" eaLnBrk="1" fontAlgn="auto" hangingPunct="1">
              <a:lnSpc>
                <a:spcPct val="90000"/>
              </a:lnSpc>
              <a:spcAft>
                <a:spcPts val="0"/>
              </a:spcAft>
              <a:buClr>
                <a:schemeClr val="accent1">
                  <a:lumMod val="60000"/>
                  <a:lumOff val="40000"/>
                </a:schemeClr>
              </a:buClr>
              <a:buNone/>
              <a:defRPr/>
            </a:pPr>
            <a:endParaRPr lang="en-GB" sz="2200" dirty="0">
              <a:latin typeface="Comic Sans MS" panose="030F0702030302020204" pitchFamily="66"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Tree>
    <p:extLst>
      <p:ext uri="{BB962C8B-B14F-4D97-AF65-F5344CB8AC3E}">
        <p14:creationId xmlns:p14="http://schemas.microsoft.com/office/powerpoint/2010/main" val="384161730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4F3A98-F002-4A73-B1A8-23820136E87C}"/>
              </a:ext>
            </a:extLst>
          </p:cNvPr>
          <p:cNvSpPr txBox="1">
            <a:spLocks noChangeArrowheads="1"/>
          </p:cNvSpPr>
          <p:nvPr/>
        </p:nvSpPr>
        <p:spPr bwMode="auto">
          <a:xfrm>
            <a:off x="516845" y="252842"/>
            <a:ext cx="826139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3600" dirty="0">
                <a:latin typeface="Sassoon Infant Std" panose="020B0503020103030203" pitchFamily="34" charset="0"/>
              </a:rPr>
              <a:t>Other activities to support with transition into school</a:t>
            </a:r>
          </a:p>
        </p:txBody>
      </p:sp>
      <p:sp>
        <p:nvSpPr>
          <p:cNvPr id="8" name="Rectangle 6">
            <a:extLst>
              <a:ext uri="{FF2B5EF4-FFF2-40B4-BE49-F238E27FC236}">
                <a16:creationId xmlns:a16="http://schemas.microsoft.com/office/drawing/2014/main" id="{674D65A1-C527-4639-95D2-EEAF1C6CA761}"/>
              </a:ext>
            </a:extLst>
          </p:cNvPr>
          <p:cNvSpPr txBox="1">
            <a:spLocks noChangeArrowheads="1"/>
          </p:cNvSpPr>
          <p:nvPr/>
        </p:nvSpPr>
        <p:spPr bwMode="auto">
          <a:xfrm>
            <a:off x="516845" y="1804558"/>
            <a:ext cx="7799664"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rPr>
              <a:t>Friends Summer Fest – Saturday 14</a:t>
            </a:r>
            <a:r>
              <a:rPr lang="en-GB" sz="3200" baseline="30000" dirty="0">
                <a:latin typeface="Sassoon Infant Std" panose="020B0503020103030203" pitchFamily="34" charset="0"/>
              </a:rPr>
              <a:t>th</a:t>
            </a:r>
            <a:r>
              <a:rPr lang="en-GB" sz="3200" dirty="0">
                <a:latin typeface="Sassoon Infant Std" panose="020B0503020103030203" pitchFamily="34" charset="0"/>
              </a:rPr>
              <a:t> June 2025</a:t>
            </a:r>
          </a:p>
          <a:p>
            <a:pPr marL="0" indent="0" eaLnBrk="1" fontAlgn="auto" hangingPunct="1">
              <a:lnSpc>
                <a:spcPct val="90000"/>
              </a:lnSpc>
              <a:spcAft>
                <a:spcPts val="0"/>
              </a:spcAft>
              <a:buClr>
                <a:schemeClr val="accent1">
                  <a:lumMod val="60000"/>
                  <a:lumOff val="40000"/>
                </a:schemeClr>
              </a:buClr>
              <a:buNone/>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Friends Welcome Event – Advent Term</a:t>
            </a:r>
          </a:p>
          <a:p>
            <a:pPr eaLnBrk="1" fontAlgn="auto" hangingPunct="1">
              <a:lnSpc>
                <a:spcPct val="90000"/>
              </a:lnSpc>
              <a:spcAft>
                <a:spcPts val="0"/>
              </a:spcAft>
              <a:buClr>
                <a:schemeClr val="accent1">
                  <a:lumMod val="60000"/>
                  <a:lumOff val="40000"/>
                </a:schemeClr>
              </a:buClr>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Phonics Meeting – Advent Term</a:t>
            </a:r>
          </a:p>
          <a:p>
            <a:pPr marL="0" indent="0" eaLnBrk="1" fontAlgn="auto" hangingPunct="1">
              <a:lnSpc>
                <a:spcPct val="90000"/>
              </a:lnSpc>
              <a:spcAft>
                <a:spcPts val="0"/>
              </a:spcAft>
              <a:buClr>
                <a:schemeClr val="accent1">
                  <a:lumMod val="60000"/>
                  <a:lumOff val="40000"/>
                </a:schemeClr>
              </a:buClr>
              <a:buNone/>
              <a:defRPr/>
            </a:pPr>
            <a:endParaRPr lang="en-GB" sz="2200" dirty="0">
              <a:latin typeface="Comic Sans MS" panose="030F0702030302020204" pitchFamily="66"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Tree>
    <p:extLst>
      <p:ext uri="{BB962C8B-B14F-4D97-AF65-F5344CB8AC3E}">
        <p14:creationId xmlns:p14="http://schemas.microsoft.com/office/powerpoint/2010/main" val="237608748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3E8F-5D42-E8DF-4878-7214BC17410D}"/>
              </a:ext>
            </a:extLst>
          </p:cNvPr>
          <p:cNvSpPr>
            <a:spLocks noGrp="1"/>
          </p:cNvSpPr>
          <p:nvPr>
            <p:ph type="title"/>
          </p:nvPr>
        </p:nvSpPr>
        <p:spPr>
          <a:xfrm>
            <a:off x="2070355" y="6875"/>
            <a:ext cx="4981682" cy="1445688"/>
          </a:xfrm>
        </p:spPr>
        <p:txBody>
          <a:bodyPr/>
          <a:lstStyle/>
          <a:p>
            <a:r>
              <a:rPr lang="en-GB" dirty="0">
                <a:latin typeface="Sassoon Infant Std" panose="020B0503020103030203" pitchFamily="34" charset="0"/>
              </a:rPr>
              <a:t>Communication</a:t>
            </a:r>
          </a:p>
        </p:txBody>
      </p:sp>
      <p:sp>
        <p:nvSpPr>
          <p:cNvPr id="3" name="Content Placeholder 2">
            <a:extLst>
              <a:ext uri="{FF2B5EF4-FFF2-40B4-BE49-F238E27FC236}">
                <a16:creationId xmlns:a16="http://schemas.microsoft.com/office/drawing/2014/main" id="{6A1AE6C0-0931-7218-5519-6E025E9DA260}"/>
              </a:ext>
            </a:extLst>
          </p:cNvPr>
          <p:cNvSpPr>
            <a:spLocks noGrp="1"/>
          </p:cNvSpPr>
          <p:nvPr>
            <p:ph idx="1"/>
          </p:nvPr>
        </p:nvSpPr>
        <p:spPr>
          <a:xfrm>
            <a:off x="172732" y="1452563"/>
            <a:ext cx="8587810" cy="4918741"/>
          </a:xfrm>
        </p:spPr>
        <p:txBody>
          <a:bodyPr/>
          <a:lstStyle/>
          <a:p>
            <a:pPr marL="0" indent="0">
              <a:buNone/>
            </a:pPr>
            <a:r>
              <a:rPr lang="en-GB" dirty="0">
                <a:latin typeface="Sassoon Infant Std" panose="020B0503020103030203" pitchFamily="34" charset="0"/>
              </a:rPr>
              <a:t>From Arbor will be used for:</a:t>
            </a:r>
          </a:p>
          <a:p>
            <a:pPr>
              <a:buFontTx/>
              <a:buChar char="-"/>
            </a:pPr>
            <a:r>
              <a:rPr lang="en-GB" sz="2400" dirty="0">
                <a:latin typeface="Sassoon Infant Std" panose="020B0503020103030203" pitchFamily="34" charset="0"/>
              </a:rPr>
              <a:t>Booking and paying for school dinners</a:t>
            </a:r>
          </a:p>
          <a:p>
            <a:pPr>
              <a:buFontTx/>
              <a:buChar char="-"/>
            </a:pPr>
            <a:r>
              <a:rPr lang="en-GB" sz="2400" dirty="0">
                <a:latin typeface="Sassoon Infant Std" panose="020B0503020103030203" pitchFamily="34" charset="0"/>
              </a:rPr>
              <a:t>Paying for school trips/clubs</a:t>
            </a:r>
          </a:p>
          <a:p>
            <a:pPr>
              <a:buFontTx/>
              <a:buChar char="-"/>
            </a:pPr>
            <a:r>
              <a:rPr lang="en-GB" sz="2400" dirty="0">
                <a:latin typeface="Sassoon Infant Std" panose="020B0503020103030203" pitchFamily="34" charset="0"/>
              </a:rPr>
              <a:t>Newsletters and letter communication</a:t>
            </a:r>
          </a:p>
          <a:p>
            <a:pPr>
              <a:buFontTx/>
              <a:buChar char="-"/>
            </a:pPr>
            <a:r>
              <a:rPr lang="en-GB" sz="2400" dirty="0">
                <a:latin typeface="Sassoon Infant Std" panose="020B0503020103030203" pitchFamily="34" charset="0"/>
              </a:rPr>
              <a:t>Parents evening bookings</a:t>
            </a:r>
          </a:p>
          <a:p>
            <a:pPr>
              <a:buFontTx/>
              <a:buChar char="-"/>
            </a:pPr>
            <a:r>
              <a:rPr lang="en-GB" sz="2400" dirty="0">
                <a:latin typeface="Sassoon Infant Std" panose="020B0503020103030203" pitchFamily="34" charset="0"/>
              </a:rPr>
              <a:t>Reminders</a:t>
            </a:r>
          </a:p>
        </p:txBody>
      </p:sp>
      <p:pic>
        <p:nvPicPr>
          <p:cNvPr id="4" name="Picture 3">
            <a:extLst>
              <a:ext uri="{FF2B5EF4-FFF2-40B4-BE49-F238E27FC236}">
                <a16:creationId xmlns:a16="http://schemas.microsoft.com/office/drawing/2014/main" id="{3F8D2428-DF59-F5A7-A991-932A83B2432F}"/>
              </a:ext>
            </a:extLst>
          </p:cNvPr>
          <p:cNvPicPr>
            <a:picLocks noChangeAspect="1"/>
          </p:cNvPicPr>
          <p:nvPr/>
        </p:nvPicPr>
        <p:blipFill>
          <a:blip r:embed="rId3"/>
          <a:stretch>
            <a:fillRect/>
          </a:stretch>
        </p:blipFill>
        <p:spPr>
          <a:xfrm>
            <a:off x="5520291" y="4937760"/>
            <a:ext cx="3450977" cy="1687861"/>
          </a:xfrm>
          <a:prstGeom prst="rect">
            <a:avLst/>
          </a:prstGeom>
        </p:spPr>
      </p:pic>
    </p:spTree>
    <p:extLst>
      <p:ext uri="{BB962C8B-B14F-4D97-AF65-F5344CB8AC3E}">
        <p14:creationId xmlns:p14="http://schemas.microsoft.com/office/powerpoint/2010/main" val="275470163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7E79C93E-A33B-49DF-A046-9C8F64164E4F}"/>
              </a:ext>
            </a:extLst>
          </p:cNvPr>
          <p:cNvSpPr txBox="1">
            <a:spLocks noChangeArrowheads="1"/>
          </p:cNvSpPr>
          <p:nvPr/>
        </p:nvSpPr>
        <p:spPr bwMode="auto">
          <a:xfrm>
            <a:off x="38100" y="304800"/>
            <a:ext cx="9067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4400" dirty="0">
                <a:latin typeface="Comic Sans MS" charset="0"/>
              </a:rPr>
              <a:t>Tapestry</a:t>
            </a:r>
          </a:p>
        </p:txBody>
      </p:sp>
      <p:sp>
        <p:nvSpPr>
          <p:cNvPr id="3" name="Rectangle 6">
            <a:extLst>
              <a:ext uri="{FF2B5EF4-FFF2-40B4-BE49-F238E27FC236}">
                <a16:creationId xmlns:a16="http://schemas.microsoft.com/office/drawing/2014/main" id="{700A38E1-B683-4B81-8A2F-3AE2376868E5}"/>
              </a:ext>
            </a:extLst>
          </p:cNvPr>
          <p:cNvSpPr txBox="1">
            <a:spLocks noChangeArrowheads="1"/>
          </p:cNvSpPr>
          <p:nvPr/>
        </p:nvSpPr>
        <p:spPr bwMode="auto">
          <a:xfrm>
            <a:off x="457200" y="2425818"/>
            <a:ext cx="86868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indent="0" eaLnBrk="1" hangingPunct="1">
              <a:lnSpc>
                <a:spcPct val="90000"/>
              </a:lnSpc>
              <a:buFont typeface="Candara" charset="0"/>
              <a:buNone/>
            </a:pPr>
            <a:r>
              <a:rPr lang="en-GB" dirty="0">
                <a:latin typeface="Comic Sans MS" charset="0"/>
              </a:rPr>
              <a:t>Tapestry is an online learning journey where we share photographs, videos and notes of special moments of your child in school. </a:t>
            </a:r>
          </a:p>
          <a:p>
            <a:pPr marL="0" indent="0" eaLnBrk="1" hangingPunct="1">
              <a:lnSpc>
                <a:spcPct val="90000"/>
              </a:lnSpc>
              <a:buFont typeface="Candara" charset="0"/>
              <a:buNone/>
            </a:pPr>
            <a:r>
              <a:rPr lang="en-GB" dirty="0">
                <a:latin typeface="Comic Sans MS" charset="0"/>
              </a:rPr>
              <a:t>An overview of our learning and home learning challenges are also shared on Tapestry.</a:t>
            </a:r>
          </a:p>
        </p:txBody>
      </p:sp>
      <p:pic>
        <p:nvPicPr>
          <p:cNvPr id="2" name="Picture 1">
            <a:extLst>
              <a:ext uri="{FF2B5EF4-FFF2-40B4-BE49-F238E27FC236}">
                <a16:creationId xmlns:a16="http://schemas.microsoft.com/office/drawing/2014/main" id="{425CD7CD-34D4-9F27-A2A4-AEE3EFD7AA3D}"/>
              </a:ext>
            </a:extLst>
          </p:cNvPr>
          <p:cNvPicPr>
            <a:picLocks noChangeAspect="1"/>
          </p:cNvPicPr>
          <p:nvPr/>
        </p:nvPicPr>
        <p:blipFill>
          <a:blip r:embed="rId3"/>
          <a:stretch>
            <a:fillRect/>
          </a:stretch>
        </p:blipFill>
        <p:spPr>
          <a:xfrm>
            <a:off x="2204182" y="5493870"/>
            <a:ext cx="4116407" cy="807139"/>
          </a:xfrm>
          <a:prstGeom prst="rect">
            <a:avLst/>
          </a:prstGeom>
        </p:spPr>
      </p:pic>
    </p:spTree>
    <p:extLst>
      <p:ext uri="{BB962C8B-B14F-4D97-AF65-F5344CB8AC3E}">
        <p14:creationId xmlns:p14="http://schemas.microsoft.com/office/powerpoint/2010/main" val="4043483143"/>
      </p:ext>
    </p:extLst>
  </p:cSld>
  <p:clrMapOvr>
    <a:masterClrMapping/>
  </p:clrMapOvr>
  <p:transition>
    <p:zoom/>
  </p:transition>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C97EC11B7D6143B38F92B2B36A411E" ma:contentTypeVersion="24" ma:contentTypeDescription="Create a new document." ma:contentTypeScope="" ma:versionID="945d3b570dab18a749433cf9af2fe419">
  <xsd:schema xmlns:xsd="http://www.w3.org/2001/XMLSchema" xmlns:xs="http://www.w3.org/2001/XMLSchema" xmlns:p="http://schemas.microsoft.com/office/2006/metadata/properties" xmlns:ns2="c04dfa08-81d8-4694-a879-c0d7f3a651f0" xmlns:ns3="95af8d1d-a842-4612-8730-51a47d7f21d3" targetNamespace="http://schemas.microsoft.com/office/2006/metadata/properties" ma:root="true" ma:fieldsID="bd9541d9ac77d652285851be753e3280" ns2:_="" ns3:_="">
    <xsd:import namespace="c04dfa08-81d8-4694-a879-c0d7f3a651f0"/>
    <xsd:import namespace="95af8d1d-a842-4612-8730-51a47d7f21d3"/>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3:e58c04d8ee664191a52c993c87d6f27f"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4dfa08-81d8-4694-a879-c0d7f3a651f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da33314-abb7-4c07-9d66-bfa8aefd03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Number" ma:index="31"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5af8d1d-a842-4612-8730-51a47d7f21d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8781db7-b266-4185-938d-e593f4e89954}" ma:internalName="TaxCatchAll" ma:showField="CatchAllData" ma:web="95af8d1d-a842-4612-8730-51a47d7f21d3">
      <xsd:complexType>
        <xsd:complexContent>
          <xsd:extension base="dms:MultiChoiceLookup">
            <xsd:sequence>
              <xsd:element name="Value" type="dms:Lookup" maxOccurs="unbounded" minOccurs="0" nillable="true"/>
            </xsd:sequence>
          </xsd:extension>
        </xsd:complexContent>
      </xsd:complexType>
    </xsd:element>
    <xsd:element name="e58c04d8ee664191a52c993c87d6f27f" ma:index="30" nillable="true" ma:taxonomy="true" ma:internalName="e58c04d8ee664191a52c993c87d6f27f" ma:taxonomyFieldName="Staff_x0020_Category" ma:displayName="Staff Category" ma:fieldId="{e58c04d8-ee66-4191-a52c-993c87d6f27f}" ma:sspId="eda33314-abb7-4c07-9d66-bfa8aefd0393" ma:termSetId="4f392133-a107-411c-a53b-44b3ff5ba22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Version xmlns="c04dfa08-81d8-4694-a879-c0d7f3a651f0" xsi:nil="true"/>
    <MigrationWizId xmlns="c04dfa08-81d8-4694-a879-c0d7f3a651f0" xsi:nil="true"/>
    <MigrationWizIdPermissions xmlns="c04dfa08-81d8-4694-a879-c0d7f3a651f0" xsi:nil="true"/>
    <SharedWithUsers xmlns="95af8d1d-a842-4612-8730-51a47d7f21d3">
      <UserInfo>
        <DisplayName>C Asher</DisplayName>
        <AccountId>33</AccountId>
        <AccountType/>
      </UserInfo>
      <UserInfo>
        <DisplayName>C Crosse</DisplayName>
        <AccountId>14</AccountId>
        <AccountType/>
      </UserInfo>
      <UserInfo>
        <DisplayName>N Whitehead</DisplayName>
        <AccountId>13</AccountId>
        <AccountType/>
      </UserInfo>
    </SharedWithUsers>
    <lcf76f155ced4ddcb4097134ff3c332f xmlns="c04dfa08-81d8-4694-a879-c0d7f3a651f0">
      <Terms xmlns="http://schemas.microsoft.com/office/infopath/2007/PartnerControls"/>
    </lcf76f155ced4ddcb4097134ff3c332f>
    <TaxCatchAll xmlns="95af8d1d-a842-4612-8730-51a47d7f21d3" xsi:nil="true"/>
    <e58c04d8ee664191a52c993c87d6f27f xmlns="95af8d1d-a842-4612-8730-51a47d7f21d3">
      <Terms xmlns="http://schemas.microsoft.com/office/infopath/2007/PartnerControls"/>
    </e58c04d8ee664191a52c993c87d6f27f>
    <Number xmlns="c04dfa08-81d8-4694-a879-c0d7f3a651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B24C73-EC26-4F38-8DB2-65012315A884}">
  <ds:schemaRefs>
    <ds:schemaRef ds:uri="95af8d1d-a842-4612-8730-51a47d7f21d3"/>
    <ds:schemaRef ds:uri="c04dfa08-81d8-4694-a879-c0d7f3a651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5C4C85-0C40-46BA-B408-C16C9936828D}">
  <ds:schemaRefs>
    <ds:schemaRef ds:uri="http://purl.org/dc/terms/"/>
    <ds:schemaRef ds:uri="http://schemas.microsoft.com/office/2006/metadata/properties"/>
    <ds:schemaRef ds:uri="http://schemas.openxmlformats.org/package/2006/metadata/core-properties"/>
    <ds:schemaRef ds:uri="http://purl.org/dc/dcmitype/"/>
    <ds:schemaRef ds:uri="http://www.w3.org/XML/1998/namespace"/>
    <ds:schemaRef ds:uri="http://purl.org/dc/elements/1.1/"/>
    <ds:schemaRef ds:uri="95af8d1d-a842-4612-8730-51a47d7f21d3"/>
    <ds:schemaRef ds:uri="c04dfa08-81d8-4694-a879-c0d7f3a651f0"/>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2FE20D68-4746-4E22-A5EA-CF422F93FC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Infusion.thmx</Template>
  <TotalTime>1712</TotalTime>
  <Words>916</Words>
  <Application>Microsoft Office PowerPoint</Application>
  <PresentationFormat>On-screen Show (4:3)</PresentationFormat>
  <Paragraphs>124</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Candara</vt:lpstr>
      <vt:lpstr>Comic Sans MS</vt:lpstr>
      <vt:lpstr>Open Sans</vt:lpstr>
      <vt:lpstr>Sassoon Infant Std</vt:lpstr>
      <vt:lpstr>Times</vt:lpstr>
      <vt:lpstr>Infusion</vt:lpstr>
      <vt:lpstr>St Thomas More Catholic Voluntary Academy</vt:lpstr>
      <vt:lpstr>Let us begin with a prayer</vt:lpstr>
      <vt:lpstr>Behaviour</vt:lpstr>
      <vt:lpstr>Attendance</vt:lpstr>
      <vt:lpstr>PowerPoint Presentation</vt:lpstr>
      <vt:lpstr>PowerPoint Presentation</vt:lpstr>
      <vt:lpstr>PowerPoint Presentation</vt:lpstr>
      <vt:lpstr>Communication</vt:lpstr>
      <vt:lpstr>PowerPoint Presentation</vt:lpstr>
      <vt:lpstr>The School Day</vt:lpstr>
      <vt:lpstr>Lunchtime</vt:lpstr>
      <vt:lpstr>PowerPoint Presentation</vt:lpstr>
      <vt:lpstr>PowerPoint Presentation</vt:lpstr>
      <vt:lpstr>School Uniform</vt:lpstr>
      <vt:lpstr>Catholic Life Religious Education</vt:lpstr>
      <vt:lpstr>The Early Years Foundation Stage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vt:lpstr>
      <vt:lpstr>How can I help my child be ready for school?</vt:lpstr>
      <vt:lpstr>PowerPoint Presentation</vt:lpstr>
    </vt:vector>
  </TitlesOfParts>
  <Company>Default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 @ Hunslet St Mary’s Primary School</dc:title>
  <dc:creator>howesg01</dc:creator>
  <cp:lastModifiedBy>R O'Brien</cp:lastModifiedBy>
  <cp:revision>1</cp:revision>
  <cp:lastPrinted>2025-05-07T16:14:04Z</cp:lastPrinted>
  <dcterms:created xsi:type="dcterms:W3CDTF">2007-06-05T16:10:13Z</dcterms:created>
  <dcterms:modified xsi:type="dcterms:W3CDTF">2025-05-07T16:24:43Z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0x0101008EC97EC11B7D6143B38F92B2B36A411E</vt:lpwstr>
  </property>
  <property fmtid="{D5CDD505-2E9C-101B-9397-08002B2CF9AE}" pid="3" name="Order">
    <vt:r8>2500</vt:r8>
  </property>
  <property fmtid="{D5CDD505-2E9C-101B-9397-08002B2CF9AE}" pid="4" name="MediaServiceImageTags">
    <vt:lpwstr/>
  </property>
  <property fmtid="{D5CDD505-2E9C-101B-9397-08002B2CF9AE}" pid="5" name="Staff Category">
    <vt:lpwstr/>
  </property>
  <property fmtid="{D5CDD505-2E9C-101B-9397-08002B2CF9AE}" pid="6" name="Staff_x0020_Category">
    <vt:lpwstr/>
  </property>
</Properties>
</file>