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7" r:id="rId4"/>
  </p:sldMasterIdLst>
  <p:notesMasterIdLst>
    <p:notesMasterId r:id="rId38"/>
  </p:notesMasterIdLst>
  <p:handoutMasterIdLst>
    <p:handoutMasterId r:id="rId39"/>
  </p:handoutMasterIdLst>
  <p:sldIdLst>
    <p:sldId id="319" r:id="rId5"/>
    <p:sldId id="321" r:id="rId6"/>
    <p:sldId id="345" r:id="rId7"/>
    <p:sldId id="343" r:id="rId8"/>
    <p:sldId id="344" r:id="rId9"/>
    <p:sldId id="311" r:id="rId10"/>
    <p:sldId id="337" r:id="rId11"/>
    <p:sldId id="335" r:id="rId12"/>
    <p:sldId id="332" r:id="rId13"/>
    <p:sldId id="333" r:id="rId14"/>
    <p:sldId id="329" r:id="rId15"/>
    <p:sldId id="328" r:id="rId16"/>
    <p:sldId id="330" r:id="rId17"/>
    <p:sldId id="331" r:id="rId18"/>
    <p:sldId id="307" r:id="rId19"/>
    <p:sldId id="308" r:id="rId20"/>
    <p:sldId id="346" r:id="rId21"/>
    <p:sldId id="313" r:id="rId22"/>
    <p:sldId id="315" r:id="rId23"/>
    <p:sldId id="339" r:id="rId24"/>
    <p:sldId id="316" r:id="rId25"/>
    <p:sldId id="317" r:id="rId26"/>
    <p:sldId id="342" r:id="rId27"/>
    <p:sldId id="318" r:id="rId28"/>
    <p:sldId id="275" r:id="rId29"/>
    <p:sldId id="295" r:id="rId30"/>
    <p:sldId id="296" r:id="rId31"/>
    <p:sldId id="297" r:id="rId32"/>
    <p:sldId id="298" r:id="rId33"/>
    <p:sldId id="299" r:id="rId34"/>
    <p:sldId id="305" r:id="rId35"/>
    <p:sldId id="338" r:id="rId36"/>
    <p:sldId id="312" r:id="rId37"/>
  </p:sldIdLst>
  <p:sldSz cx="9144000" cy="6858000" type="screen4x3"/>
  <p:notesSz cx="6669088" cy="9753600"/>
  <p:defaultTextStyle>
    <a:defPPr>
      <a:defRPr lang="en-US"/>
    </a:defPPr>
    <a:lvl1pPr algn="l" rtl="0" eaLnBrk="0" fontAlgn="base" hangingPunct="0">
      <a:spcBef>
        <a:spcPct val="0"/>
      </a:spcBef>
      <a:spcAft>
        <a:spcPct val="0"/>
      </a:spcAft>
      <a:defRPr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FF0066"/>
    <a:srgbClr val="990099"/>
    <a:srgbClr val="FF0000"/>
    <a:srgbClr val="FF9900"/>
    <a:srgbClr val="000000"/>
    <a:srgbClr val="FFFF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E6DD5E-42FB-C682-9F71-80A4A39C8F51}" v="4506" dt="2024-05-22T16:10:07.169"/>
    <p1510:client id="{505D81AF-A0B1-472B-986C-9FD34A15ED58}" v="856" dt="2024-05-22T16:32:26.724"/>
    <p1510:client id="{55B9D81E-E477-4C11-B276-40854AC21630}" v="14" dt="2024-05-22T16:33:49.6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353" autoAdjust="0"/>
  </p:normalViewPr>
  <p:slideViewPr>
    <p:cSldViewPr snapToGrid="0">
      <p:cViewPr varScale="1">
        <p:scale>
          <a:sx n="51" d="100"/>
          <a:sy n="51" d="100"/>
        </p:scale>
        <p:origin x="2362"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 O'Brien" userId="35d9c74a-beea-41b2-a116-0319b2d91e9e" providerId="ADAL" clId="{505D81AF-A0B1-472B-986C-9FD34A15ED58}"/>
    <pc:docChg chg="undo custSel addSld delSld modSld sldOrd modNotesMaster modHandout">
      <pc:chgData name="R O'Brien" userId="35d9c74a-beea-41b2-a116-0319b2d91e9e" providerId="ADAL" clId="{505D81AF-A0B1-472B-986C-9FD34A15ED58}" dt="2024-05-23T10:24:04.435" v="4742" actId="27636"/>
      <pc:docMkLst>
        <pc:docMk/>
      </pc:docMkLst>
      <pc:sldChg chg="addSp modSp mod">
        <pc:chgData name="R O'Brien" userId="35d9c74a-beea-41b2-a116-0319b2d91e9e" providerId="ADAL" clId="{505D81AF-A0B1-472B-986C-9FD34A15ED58}" dt="2024-05-22T13:29:09.440" v="2811" actId="1076"/>
        <pc:sldMkLst>
          <pc:docMk/>
          <pc:sldMk cId="0" sldId="275"/>
        </pc:sldMkLst>
        <pc:picChg chg="add mod">
          <ac:chgData name="R O'Brien" userId="35d9c74a-beea-41b2-a116-0319b2d91e9e" providerId="ADAL" clId="{505D81AF-A0B1-472B-986C-9FD34A15ED58}" dt="2024-05-22T13:29:09.440" v="2811" actId="1076"/>
          <ac:picMkLst>
            <pc:docMk/>
            <pc:sldMk cId="0" sldId="275"/>
            <ac:picMk id="5" creationId="{B1F36EF1-335B-9893-E7B4-149352BC8BF5}"/>
          </ac:picMkLst>
        </pc:picChg>
      </pc:sldChg>
      <pc:sldChg chg="delSp modSp del mod">
        <pc:chgData name="R O'Brien" userId="35d9c74a-beea-41b2-a116-0319b2d91e9e" providerId="ADAL" clId="{505D81AF-A0B1-472B-986C-9FD34A15ED58}" dt="2024-05-22T11:59:29.231" v="192" actId="47"/>
        <pc:sldMkLst>
          <pc:docMk/>
          <pc:sldMk cId="0" sldId="276"/>
        </pc:sldMkLst>
        <pc:spChg chg="del mod">
          <ac:chgData name="R O'Brien" userId="35d9c74a-beea-41b2-a116-0319b2d91e9e" providerId="ADAL" clId="{505D81AF-A0B1-472B-986C-9FD34A15ED58}" dt="2024-05-22T11:47:12.994" v="191" actId="478"/>
          <ac:spMkLst>
            <pc:docMk/>
            <pc:sldMk cId="0" sldId="276"/>
            <ac:spMk id="5123" creationId="{00000000-0000-0000-0000-000000000000}"/>
          </ac:spMkLst>
        </pc:spChg>
      </pc:sldChg>
      <pc:sldChg chg="addSp modSp mod">
        <pc:chgData name="R O'Brien" userId="35d9c74a-beea-41b2-a116-0319b2d91e9e" providerId="ADAL" clId="{505D81AF-A0B1-472B-986C-9FD34A15ED58}" dt="2024-05-22T13:20:27.096" v="2786" actId="14100"/>
        <pc:sldMkLst>
          <pc:docMk/>
          <pc:sldMk cId="3531819673" sldId="295"/>
        </pc:sldMkLst>
        <pc:picChg chg="add mod modCrop">
          <ac:chgData name="R O'Brien" userId="35d9c74a-beea-41b2-a116-0319b2d91e9e" providerId="ADAL" clId="{505D81AF-A0B1-472B-986C-9FD34A15ED58}" dt="2024-05-22T13:20:27.096" v="2786" actId="14100"/>
          <ac:picMkLst>
            <pc:docMk/>
            <pc:sldMk cId="3531819673" sldId="295"/>
            <ac:picMk id="5" creationId="{C8834A35-F566-DB7F-BF17-BBE5C8594653}"/>
          </ac:picMkLst>
        </pc:picChg>
      </pc:sldChg>
      <pc:sldChg chg="addSp modSp mod">
        <pc:chgData name="R O'Brien" userId="35d9c74a-beea-41b2-a116-0319b2d91e9e" providerId="ADAL" clId="{505D81AF-A0B1-472B-986C-9FD34A15ED58}" dt="2024-05-22T13:25:00.751" v="2800" actId="1076"/>
        <pc:sldMkLst>
          <pc:docMk/>
          <pc:sldMk cId="2589417848" sldId="296"/>
        </pc:sldMkLst>
        <pc:picChg chg="mod">
          <ac:chgData name="R O'Brien" userId="35d9c74a-beea-41b2-a116-0319b2d91e9e" providerId="ADAL" clId="{505D81AF-A0B1-472B-986C-9FD34A15ED58}" dt="2024-05-22T13:22:58.044" v="2793" actId="14100"/>
          <ac:picMkLst>
            <pc:docMk/>
            <pc:sldMk cId="2589417848" sldId="296"/>
            <ac:picMk id="2" creationId="{00000000-0000-0000-0000-000000000000}"/>
          </ac:picMkLst>
        </pc:picChg>
        <pc:picChg chg="add mod">
          <ac:chgData name="R O'Brien" userId="35d9c74a-beea-41b2-a116-0319b2d91e9e" providerId="ADAL" clId="{505D81AF-A0B1-472B-986C-9FD34A15ED58}" dt="2024-05-22T13:22:42.160" v="2789" actId="14100"/>
          <ac:picMkLst>
            <pc:docMk/>
            <pc:sldMk cId="2589417848" sldId="296"/>
            <ac:picMk id="4" creationId="{6EC106FE-26C6-8674-7045-73FF86901654}"/>
          </ac:picMkLst>
        </pc:picChg>
        <pc:picChg chg="add mod">
          <ac:chgData name="R O'Brien" userId="35d9c74a-beea-41b2-a116-0319b2d91e9e" providerId="ADAL" clId="{505D81AF-A0B1-472B-986C-9FD34A15ED58}" dt="2024-05-22T13:25:00.751" v="2800" actId="1076"/>
          <ac:picMkLst>
            <pc:docMk/>
            <pc:sldMk cId="2589417848" sldId="296"/>
            <ac:picMk id="6" creationId="{4736075E-24ED-1F06-9EEC-ABD88C96BDF7}"/>
          </ac:picMkLst>
        </pc:picChg>
        <pc:picChg chg="mod">
          <ac:chgData name="R O'Brien" userId="35d9c74a-beea-41b2-a116-0319b2d91e9e" providerId="ADAL" clId="{505D81AF-A0B1-472B-986C-9FD34A15ED58}" dt="2024-05-22T13:22:47.951" v="2791" actId="732"/>
          <ac:picMkLst>
            <pc:docMk/>
            <pc:sldMk cId="2589417848" sldId="296"/>
            <ac:picMk id="4098" creationId="{4FA7A50D-4FB3-45DF-A6CB-F431B672348F}"/>
          </ac:picMkLst>
        </pc:picChg>
      </pc:sldChg>
      <pc:sldChg chg="addSp delSp modSp mod">
        <pc:chgData name="R O'Brien" userId="35d9c74a-beea-41b2-a116-0319b2d91e9e" providerId="ADAL" clId="{505D81AF-A0B1-472B-986C-9FD34A15ED58}" dt="2024-05-22T13:28:23.233" v="2808" actId="1076"/>
        <pc:sldMkLst>
          <pc:docMk/>
          <pc:sldMk cId="2110903585" sldId="297"/>
        </pc:sldMkLst>
        <pc:picChg chg="mod">
          <ac:chgData name="R O'Brien" userId="35d9c74a-beea-41b2-a116-0319b2d91e9e" providerId="ADAL" clId="{505D81AF-A0B1-472B-986C-9FD34A15ED58}" dt="2024-05-22T13:28:23.233" v="2808" actId="1076"/>
          <ac:picMkLst>
            <pc:docMk/>
            <pc:sldMk cId="2110903585" sldId="297"/>
            <ac:picMk id="4" creationId="{4ACBD3A0-6BED-473B-B4A9-335B89556C32}"/>
          </ac:picMkLst>
        </pc:picChg>
        <pc:picChg chg="add del mod">
          <ac:chgData name="R O'Brien" userId="35d9c74a-beea-41b2-a116-0319b2d91e9e" providerId="ADAL" clId="{505D81AF-A0B1-472B-986C-9FD34A15ED58}" dt="2024-05-22T13:28:13.954" v="2804" actId="478"/>
          <ac:picMkLst>
            <pc:docMk/>
            <pc:sldMk cId="2110903585" sldId="297"/>
            <ac:picMk id="5" creationId="{09753197-8973-1D31-4D88-A9F0ACFF4C88}"/>
          </ac:picMkLst>
        </pc:picChg>
        <pc:picChg chg="add mod">
          <ac:chgData name="R O'Brien" userId="35d9c74a-beea-41b2-a116-0319b2d91e9e" providerId="ADAL" clId="{505D81AF-A0B1-472B-986C-9FD34A15ED58}" dt="2024-05-22T13:28:18.899" v="2806" actId="14100"/>
          <ac:picMkLst>
            <pc:docMk/>
            <pc:sldMk cId="2110903585" sldId="297"/>
            <ac:picMk id="9" creationId="{422ED94D-2798-AA5C-9508-2C5ACE581F1E}"/>
          </ac:picMkLst>
        </pc:picChg>
        <pc:picChg chg="del">
          <ac:chgData name="R O'Brien" userId="35d9c74a-beea-41b2-a116-0319b2d91e9e" providerId="ADAL" clId="{505D81AF-A0B1-472B-986C-9FD34A15ED58}" dt="2024-05-22T13:17:01.129" v="2778" actId="478"/>
          <ac:picMkLst>
            <pc:docMk/>
            <pc:sldMk cId="2110903585" sldId="297"/>
            <ac:picMk id="2050" creationId="{0E2E19FC-0627-407A-9C68-3A0AAD12217C}"/>
          </ac:picMkLst>
        </pc:picChg>
      </pc:sldChg>
      <pc:sldChg chg="addSp modSp mod">
        <pc:chgData name="R O'Brien" userId="35d9c74a-beea-41b2-a116-0319b2d91e9e" providerId="ADAL" clId="{505D81AF-A0B1-472B-986C-9FD34A15ED58}" dt="2024-05-22T15:50:26.429" v="2949" actId="1076"/>
        <pc:sldMkLst>
          <pc:docMk/>
          <pc:sldMk cId="3521123951" sldId="298"/>
        </pc:sldMkLst>
        <pc:picChg chg="mod">
          <ac:chgData name="R O'Brien" userId="35d9c74a-beea-41b2-a116-0319b2d91e9e" providerId="ADAL" clId="{505D81AF-A0B1-472B-986C-9FD34A15ED58}" dt="2024-05-22T13:13:18.938" v="2766" actId="1076"/>
          <ac:picMkLst>
            <pc:docMk/>
            <pc:sldMk cId="3521123951" sldId="298"/>
            <ac:picMk id="2" creationId="{00000000-0000-0000-0000-000000000000}"/>
          </ac:picMkLst>
        </pc:picChg>
        <pc:picChg chg="add mod">
          <ac:chgData name="R O'Brien" userId="35d9c74a-beea-41b2-a116-0319b2d91e9e" providerId="ADAL" clId="{505D81AF-A0B1-472B-986C-9FD34A15ED58}" dt="2024-05-22T15:50:26.429" v="2949" actId="1076"/>
          <ac:picMkLst>
            <pc:docMk/>
            <pc:sldMk cId="3521123951" sldId="298"/>
            <ac:picMk id="4" creationId="{416EC4C0-C6D4-A2B7-FCFB-8BA679C947D3}"/>
          </ac:picMkLst>
        </pc:picChg>
        <pc:picChg chg="add mod">
          <ac:chgData name="R O'Brien" userId="35d9c74a-beea-41b2-a116-0319b2d91e9e" providerId="ADAL" clId="{505D81AF-A0B1-472B-986C-9FD34A15ED58}" dt="2024-05-22T13:23:47.361" v="2797" actId="14100"/>
          <ac:picMkLst>
            <pc:docMk/>
            <pc:sldMk cId="3521123951" sldId="298"/>
            <ac:picMk id="6" creationId="{74F1AB63-FAC9-4D1E-DBD7-B6258CA28F2A}"/>
          </ac:picMkLst>
        </pc:picChg>
        <pc:picChg chg="mod">
          <ac:chgData name="R O'Brien" userId="35d9c74a-beea-41b2-a116-0319b2d91e9e" providerId="ADAL" clId="{505D81AF-A0B1-472B-986C-9FD34A15ED58}" dt="2024-05-22T13:13:29.136" v="2769" actId="1076"/>
          <ac:picMkLst>
            <pc:docMk/>
            <pc:sldMk cId="3521123951" sldId="298"/>
            <ac:picMk id="8" creationId="{85E7684D-0122-4ADF-A7A9-B237646E2939}"/>
          </ac:picMkLst>
        </pc:picChg>
        <pc:picChg chg="add mod">
          <ac:chgData name="R O'Brien" userId="35d9c74a-beea-41b2-a116-0319b2d91e9e" providerId="ADAL" clId="{505D81AF-A0B1-472B-986C-9FD34A15ED58}" dt="2024-05-22T15:50:24.106" v="2948" actId="1076"/>
          <ac:picMkLst>
            <pc:docMk/>
            <pc:sldMk cId="3521123951" sldId="298"/>
            <ac:picMk id="9" creationId="{9F66AD02-A31D-63D1-31E9-EA8B53266358}"/>
          </ac:picMkLst>
        </pc:picChg>
      </pc:sldChg>
      <pc:sldChg chg="addSp delSp modSp mod">
        <pc:chgData name="R O'Brien" userId="35d9c74a-beea-41b2-a116-0319b2d91e9e" providerId="ADAL" clId="{505D81AF-A0B1-472B-986C-9FD34A15ED58}" dt="2024-05-22T13:26:06.717" v="2803" actId="14100"/>
        <pc:sldMkLst>
          <pc:docMk/>
          <pc:sldMk cId="3617682064" sldId="299"/>
        </pc:sldMkLst>
        <pc:picChg chg="add del mod">
          <ac:chgData name="R O'Brien" userId="35d9c74a-beea-41b2-a116-0319b2d91e9e" providerId="ADAL" clId="{505D81AF-A0B1-472B-986C-9FD34A15ED58}" dt="2024-05-22T13:26:02.619" v="2801" actId="478"/>
          <ac:picMkLst>
            <pc:docMk/>
            <pc:sldMk cId="3617682064" sldId="299"/>
            <ac:picMk id="4" creationId="{D9BC6315-D9F3-BFF4-10BE-35582D61217A}"/>
          </ac:picMkLst>
        </pc:picChg>
        <pc:picChg chg="add mod">
          <ac:chgData name="R O'Brien" userId="35d9c74a-beea-41b2-a116-0319b2d91e9e" providerId="ADAL" clId="{505D81AF-A0B1-472B-986C-9FD34A15ED58}" dt="2024-05-22T13:26:06.717" v="2803" actId="14100"/>
          <ac:picMkLst>
            <pc:docMk/>
            <pc:sldMk cId="3617682064" sldId="299"/>
            <ac:picMk id="6" creationId="{C9F65BF2-AA1E-AC43-7C51-2019B5CFDEC5}"/>
          </ac:picMkLst>
        </pc:picChg>
        <pc:picChg chg="del">
          <ac:chgData name="R O'Brien" userId="35d9c74a-beea-41b2-a116-0319b2d91e9e" providerId="ADAL" clId="{505D81AF-A0B1-472B-986C-9FD34A15ED58}" dt="2024-05-22T13:16:20.803" v="2774" actId="478"/>
          <ac:picMkLst>
            <pc:docMk/>
            <pc:sldMk cId="3617682064" sldId="299"/>
            <ac:picMk id="5128" creationId="{D88AEF8A-F3AD-41B7-92F1-AE811A267DBC}"/>
          </ac:picMkLst>
        </pc:picChg>
      </pc:sldChg>
      <pc:sldChg chg="modSp mod">
        <pc:chgData name="R O'Brien" userId="35d9c74a-beea-41b2-a116-0319b2d91e9e" providerId="ADAL" clId="{505D81AF-A0B1-472B-986C-9FD34A15ED58}" dt="2024-05-22T16:24:01.625" v="3025" actId="1076"/>
        <pc:sldMkLst>
          <pc:docMk/>
          <pc:sldMk cId="421018893" sldId="305"/>
        </pc:sldMkLst>
        <pc:spChg chg="mod">
          <ac:chgData name="R O'Brien" userId="35d9c74a-beea-41b2-a116-0319b2d91e9e" providerId="ADAL" clId="{505D81AF-A0B1-472B-986C-9FD34A15ED58}" dt="2024-05-22T16:24:01.625" v="3025" actId="1076"/>
          <ac:spMkLst>
            <pc:docMk/>
            <pc:sldMk cId="421018893" sldId="305"/>
            <ac:spMk id="2" creationId="{00000000-0000-0000-0000-000000000000}"/>
          </ac:spMkLst>
        </pc:spChg>
        <pc:picChg chg="mod">
          <ac:chgData name="R O'Brien" userId="35d9c74a-beea-41b2-a116-0319b2d91e9e" providerId="ADAL" clId="{505D81AF-A0B1-472B-986C-9FD34A15ED58}" dt="2024-05-22T16:23:44.820" v="3024" actId="1076"/>
          <ac:picMkLst>
            <pc:docMk/>
            <pc:sldMk cId="421018893" sldId="305"/>
            <ac:picMk id="4" creationId="{92ED0729-EDCF-400C-8EAC-6CECD5EF7723}"/>
          </ac:picMkLst>
        </pc:picChg>
      </pc:sldChg>
      <pc:sldChg chg="modSp del mod">
        <pc:chgData name="R O'Brien" userId="35d9c74a-beea-41b2-a116-0319b2d91e9e" providerId="ADAL" clId="{505D81AF-A0B1-472B-986C-9FD34A15ED58}" dt="2024-05-22T12:08:52.528" v="668" actId="2696"/>
        <pc:sldMkLst>
          <pc:docMk/>
          <pc:sldMk cId="3097392097" sldId="306"/>
        </pc:sldMkLst>
        <pc:spChg chg="mod">
          <ac:chgData name="R O'Brien" userId="35d9c74a-beea-41b2-a116-0319b2d91e9e" providerId="ADAL" clId="{505D81AF-A0B1-472B-986C-9FD34A15ED58}" dt="2024-05-22T11:42:12.716" v="117" actId="27636"/>
          <ac:spMkLst>
            <pc:docMk/>
            <pc:sldMk cId="3097392097" sldId="306"/>
            <ac:spMk id="5123" creationId="{00000000-0000-0000-0000-000000000000}"/>
          </ac:spMkLst>
        </pc:spChg>
      </pc:sldChg>
      <pc:sldChg chg="modSp mod">
        <pc:chgData name="R O'Brien" userId="35d9c74a-beea-41b2-a116-0319b2d91e9e" providerId="ADAL" clId="{505D81AF-A0B1-472B-986C-9FD34A15ED58}" dt="2024-05-22T13:09:53.595" v="2633" actId="20577"/>
        <pc:sldMkLst>
          <pc:docMk/>
          <pc:sldMk cId="2183652793" sldId="307"/>
        </pc:sldMkLst>
        <pc:spChg chg="mod">
          <ac:chgData name="R O'Brien" userId="35d9c74a-beea-41b2-a116-0319b2d91e9e" providerId="ADAL" clId="{505D81AF-A0B1-472B-986C-9FD34A15ED58}" dt="2024-05-22T13:09:53.595" v="2633" actId="20577"/>
          <ac:spMkLst>
            <pc:docMk/>
            <pc:sldMk cId="2183652793" sldId="307"/>
            <ac:spMk id="4" creationId="{45828CE5-BE6F-4EE6-AE5A-44926DE49512}"/>
          </ac:spMkLst>
        </pc:spChg>
        <pc:spChg chg="mod">
          <ac:chgData name="R O'Brien" userId="35d9c74a-beea-41b2-a116-0319b2d91e9e" providerId="ADAL" clId="{505D81AF-A0B1-472B-986C-9FD34A15ED58}" dt="2024-05-22T13:09:49.233" v="2631" actId="20577"/>
          <ac:spMkLst>
            <pc:docMk/>
            <pc:sldMk cId="2183652793" sldId="307"/>
            <ac:spMk id="5123" creationId="{00000000-0000-0000-0000-000000000000}"/>
          </ac:spMkLst>
        </pc:spChg>
      </pc:sldChg>
      <pc:sldChg chg="modSp mod">
        <pc:chgData name="R O'Brien" userId="35d9c74a-beea-41b2-a116-0319b2d91e9e" providerId="ADAL" clId="{505D81AF-A0B1-472B-986C-9FD34A15ED58}" dt="2024-05-22T16:30:25.077" v="3626" actId="2711"/>
        <pc:sldMkLst>
          <pc:docMk/>
          <pc:sldMk cId="1225620718" sldId="308"/>
        </pc:sldMkLst>
        <pc:spChg chg="mod">
          <ac:chgData name="R O'Brien" userId="35d9c74a-beea-41b2-a116-0319b2d91e9e" providerId="ADAL" clId="{505D81AF-A0B1-472B-986C-9FD34A15ED58}" dt="2024-05-22T16:30:25.077" v="3626" actId="2711"/>
          <ac:spMkLst>
            <pc:docMk/>
            <pc:sldMk cId="1225620718" sldId="308"/>
            <ac:spMk id="4" creationId="{7E79C93E-A33B-49DF-A046-9C8F64164E4F}"/>
          </ac:spMkLst>
        </pc:spChg>
      </pc:sldChg>
      <pc:sldChg chg="del">
        <pc:chgData name="R O'Brien" userId="35d9c74a-beea-41b2-a116-0319b2d91e9e" providerId="ADAL" clId="{505D81AF-A0B1-472B-986C-9FD34A15ED58}" dt="2024-05-22T13:31:09.278" v="2817" actId="47"/>
        <pc:sldMkLst>
          <pc:docMk/>
          <pc:sldMk cId="4275232583" sldId="310"/>
        </pc:sldMkLst>
      </pc:sldChg>
      <pc:sldChg chg="addSp delSp modSp mod ord modNotesTx">
        <pc:chgData name="R O'Brien" userId="35d9c74a-beea-41b2-a116-0319b2d91e9e" providerId="ADAL" clId="{505D81AF-A0B1-472B-986C-9FD34A15ED58}" dt="2024-05-23T09:34:53.830" v="3764" actId="20577"/>
        <pc:sldMkLst>
          <pc:docMk/>
          <pc:sldMk cId="3841617307" sldId="311"/>
        </pc:sldMkLst>
        <pc:spChg chg="mod">
          <ac:chgData name="R O'Brien" userId="35d9c74a-beea-41b2-a116-0319b2d91e9e" providerId="ADAL" clId="{505D81AF-A0B1-472B-986C-9FD34A15ED58}" dt="2024-05-22T12:17:13.737" v="1331" actId="20577"/>
          <ac:spMkLst>
            <pc:docMk/>
            <pc:sldMk cId="3841617307" sldId="311"/>
            <ac:spMk id="7" creationId="{EE4F3A98-F002-4A73-B1A8-23820136E87C}"/>
          </ac:spMkLst>
        </pc:spChg>
        <pc:spChg chg="mod">
          <ac:chgData name="R O'Brien" userId="35d9c74a-beea-41b2-a116-0319b2d91e9e" providerId="ADAL" clId="{505D81AF-A0B1-472B-986C-9FD34A15ED58}" dt="2024-05-22T12:21:08.575" v="1646" actId="20577"/>
          <ac:spMkLst>
            <pc:docMk/>
            <pc:sldMk cId="3841617307" sldId="311"/>
            <ac:spMk id="8" creationId="{674D65A1-C527-4639-95D2-EEAF1C6CA761}"/>
          </ac:spMkLst>
        </pc:spChg>
        <pc:picChg chg="add del">
          <ac:chgData name="R O'Brien" userId="35d9c74a-beea-41b2-a116-0319b2d91e9e" providerId="ADAL" clId="{505D81AF-A0B1-472B-986C-9FD34A15ED58}" dt="2024-05-22T13:10:17.458" v="2635" actId="478"/>
          <ac:picMkLst>
            <pc:docMk/>
            <pc:sldMk cId="3841617307" sldId="311"/>
            <ac:picMk id="3074" creationId="{5EC0BB98-8C3C-C770-5F0C-A408D85EF4DA}"/>
          </ac:picMkLst>
        </pc:picChg>
      </pc:sldChg>
      <pc:sldChg chg="modSp mod">
        <pc:chgData name="R O'Brien" userId="35d9c74a-beea-41b2-a116-0319b2d91e9e" providerId="ADAL" clId="{505D81AF-A0B1-472B-986C-9FD34A15ED58}" dt="2024-05-22T15:42:53.525" v="2902" actId="2711"/>
        <pc:sldMkLst>
          <pc:docMk/>
          <pc:sldMk cId="202798323" sldId="313"/>
        </pc:sldMkLst>
        <pc:spChg chg="mod">
          <ac:chgData name="R O'Brien" userId="35d9c74a-beea-41b2-a116-0319b2d91e9e" providerId="ADAL" clId="{505D81AF-A0B1-472B-986C-9FD34A15ED58}" dt="2024-05-22T15:42:53.525" v="2902" actId="2711"/>
          <ac:spMkLst>
            <pc:docMk/>
            <pc:sldMk cId="202798323" sldId="313"/>
            <ac:spMk id="2" creationId="{E6816613-5381-45F1-94EA-7D76061CF707}"/>
          </ac:spMkLst>
        </pc:spChg>
      </pc:sldChg>
      <pc:sldChg chg="addSp modSp mod">
        <pc:chgData name="R O'Brien" userId="35d9c74a-beea-41b2-a116-0319b2d91e9e" providerId="ADAL" clId="{505D81AF-A0B1-472B-986C-9FD34A15ED58}" dt="2024-05-22T15:55:21.635" v="2969" actId="1076"/>
        <pc:sldMkLst>
          <pc:docMk/>
          <pc:sldMk cId="460436810" sldId="315"/>
        </pc:sldMkLst>
        <pc:spChg chg="mod">
          <ac:chgData name="R O'Brien" userId="35d9c74a-beea-41b2-a116-0319b2d91e9e" providerId="ADAL" clId="{505D81AF-A0B1-472B-986C-9FD34A15ED58}" dt="2024-05-22T15:43:07.496" v="2904" actId="2711"/>
          <ac:spMkLst>
            <pc:docMk/>
            <pc:sldMk cId="460436810" sldId="315"/>
            <ac:spMk id="2" creationId="{9088B2D1-D67D-4376-BE04-45207E2476EC}"/>
          </ac:spMkLst>
        </pc:spChg>
        <pc:spChg chg="mod">
          <ac:chgData name="R O'Brien" userId="35d9c74a-beea-41b2-a116-0319b2d91e9e" providerId="ADAL" clId="{505D81AF-A0B1-472B-986C-9FD34A15ED58}" dt="2024-05-22T15:55:09.555" v="2964" actId="6549"/>
          <ac:spMkLst>
            <pc:docMk/>
            <pc:sldMk cId="460436810" sldId="315"/>
            <ac:spMk id="3" creationId="{32883F35-DF11-43EA-880D-702717BF6298}"/>
          </ac:spMkLst>
        </pc:spChg>
        <pc:picChg chg="add mod">
          <ac:chgData name="R O'Brien" userId="35d9c74a-beea-41b2-a116-0319b2d91e9e" providerId="ADAL" clId="{505D81AF-A0B1-472B-986C-9FD34A15ED58}" dt="2024-05-22T15:55:21.635" v="2969" actId="1076"/>
          <ac:picMkLst>
            <pc:docMk/>
            <pc:sldMk cId="460436810" sldId="315"/>
            <ac:picMk id="8194" creationId="{9F2D141A-1C3D-9915-EE80-B91EA69EEC7D}"/>
          </ac:picMkLst>
        </pc:picChg>
      </pc:sldChg>
      <pc:sldChg chg="delSp modSp mod modNotesTx">
        <pc:chgData name="R O'Brien" userId="35d9c74a-beea-41b2-a116-0319b2d91e9e" providerId="ADAL" clId="{505D81AF-A0B1-472B-986C-9FD34A15ED58}" dt="2024-05-22T15:57:40.839" v="2980"/>
        <pc:sldMkLst>
          <pc:docMk/>
          <pc:sldMk cId="581554134" sldId="316"/>
        </pc:sldMkLst>
        <pc:spChg chg="mod">
          <ac:chgData name="R O'Brien" userId="35d9c74a-beea-41b2-a116-0319b2d91e9e" providerId="ADAL" clId="{505D81AF-A0B1-472B-986C-9FD34A15ED58}" dt="2024-05-22T15:44:17.097" v="2915" actId="2711"/>
          <ac:spMkLst>
            <pc:docMk/>
            <pc:sldMk cId="581554134" sldId="316"/>
            <ac:spMk id="2" creationId="{C1985FB3-AE27-40F8-9AAE-2661DE2ED67B}"/>
          </ac:spMkLst>
        </pc:spChg>
        <pc:spChg chg="del mod">
          <ac:chgData name="R O'Brien" userId="35d9c74a-beea-41b2-a116-0319b2d91e9e" providerId="ADAL" clId="{505D81AF-A0B1-472B-986C-9FD34A15ED58}" dt="2024-05-22T15:57:20.106" v="2978"/>
          <ac:spMkLst>
            <pc:docMk/>
            <pc:sldMk cId="581554134" sldId="316"/>
            <ac:spMk id="3" creationId="{7282DBE3-A235-4509-AE10-41153E8AFF3D}"/>
          </ac:spMkLst>
        </pc:spChg>
      </pc:sldChg>
      <pc:sldChg chg="delSp modSp mod">
        <pc:chgData name="R O'Brien" userId="35d9c74a-beea-41b2-a116-0319b2d91e9e" providerId="ADAL" clId="{505D81AF-A0B1-472B-986C-9FD34A15ED58}" dt="2024-05-22T16:23:10.412" v="3013"/>
        <pc:sldMkLst>
          <pc:docMk/>
          <pc:sldMk cId="3040481017" sldId="317"/>
        </pc:sldMkLst>
        <pc:spChg chg="mod">
          <ac:chgData name="R O'Brien" userId="35d9c74a-beea-41b2-a116-0319b2d91e9e" providerId="ADAL" clId="{505D81AF-A0B1-472B-986C-9FD34A15ED58}" dt="2024-05-22T15:45:10.095" v="2923" actId="2711"/>
          <ac:spMkLst>
            <pc:docMk/>
            <pc:sldMk cId="3040481017" sldId="317"/>
            <ac:spMk id="2" creationId="{46EEC45C-8630-4939-A881-AD5104665036}"/>
          </ac:spMkLst>
        </pc:spChg>
        <pc:spChg chg="del mod">
          <ac:chgData name="R O'Brien" userId="35d9c74a-beea-41b2-a116-0319b2d91e9e" providerId="ADAL" clId="{505D81AF-A0B1-472B-986C-9FD34A15ED58}" dt="2024-05-22T16:23:10.412" v="3013"/>
          <ac:spMkLst>
            <pc:docMk/>
            <pc:sldMk cId="3040481017" sldId="317"/>
            <ac:spMk id="3" creationId="{D72AF037-27AC-463B-A352-73221B22F715}"/>
          </ac:spMkLst>
        </pc:spChg>
        <pc:picChg chg="del">
          <ac:chgData name="R O'Brien" userId="35d9c74a-beea-41b2-a116-0319b2d91e9e" providerId="ADAL" clId="{505D81AF-A0B1-472B-986C-9FD34A15ED58}" dt="2024-05-22T15:41:00.536" v="2898" actId="478"/>
          <ac:picMkLst>
            <pc:docMk/>
            <pc:sldMk cId="3040481017" sldId="317"/>
            <ac:picMk id="4" creationId="{F07062AC-C0FE-4D15-B7EC-A9BC0FE44920}"/>
          </ac:picMkLst>
        </pc:picChg>
        <pc:picChg chg="mod">
          <ac:chgData name="R O'Brien" userId="35d9c74a-beea-41b2-a116-0319b2d91e9e" providerId="ADAL" clId="{505D81AF-A0B1-472B-986C-9FD34A15ED58}" dt="2024-05-22T16:17:39.531" v="2986" actId="14100"/>
          <ac:picMkLst>
            <pc:docMk/>
            <pc:sldMk cId="3040481017" sldId="317"/>
            <ac:picMk id="5" creationId="{3360F40C-579A-434B-9E9B-DB8011413327}"/>
          </ac:picMkLst>
        </pc:picChg>
        <pc:picChg chg="mod">
          <ac:chgData name="R O'Brien" userId="35d9c74a-beea-41b2-a116-0319b2d91e9e" providerId="ADAL" clId="{505D81AF-A0B1-472B-986C-9FD34A15ED58}" dt="2024-05-22T16:17:42.309" v="2988" actId="1076"/>
          <ac:picMkLst>
            <pc:docMk/>
            <pc:sldMk cId="3040481017" sldId="317"/>
            <ac:picMk id="6" creationId="{0625F1CA-8BAF-47E9-981E-532F14B57573}"/>
          </ac:picMkLst>
        </pc:picChg>
      </pc:sldChg>
      <pc:sldChg chg="modSp mod">
        <pc:chgData name="R O'Brien" userId="35d9c74a-beea-41b2-a116-0319b2d91e9e" providerId="ADAL" clId="{505D81AF-A0B1-472B-986C-9FD34A15ED58}" dt="2024-05-22T15:45:46.360" v="2928" actId="2711"/>
        <pc:sldMkLst>
          <pc:docMk/>
          <pc:sldMk cId="182151891" sldId="318"/>
        </pc:sldMkLst>
        <pc:spChg chg="mod">
          <ac:chgData name="R O'Brien" userId="35d9c74a-beea-41b2-a116-0319b2d91e9e" providerId="ADAL" clId="{505D81AF-A0B1-472B-986C-9FD34A15ED58}" dt="2024-05-22T15:45:46.360" v="2928" actId="2711"/>
          <ac:spMkLst>
            <pc:docMk/>
            <pc:sldMk cId="182151891" sldId="318"/>
            <ac:spMk id="2" creationId="{783FE822-D2D2-4132-9209-FA89157158D2}"/>
          </ac:spMkLst>
        </pc:spChg>
      </pc:sldChg>
      <pc:sldChg chg="modSp mod">
        <pc:chgData name="R O'Brien" userId="35d9c74a-beea-41b2-a116-0319b2d91e9e" providerId="ADAL" clId="{505D81AF-A0B1-472B-986C-9FD34A15ED58}" dt="2024-05-22T13:31:24.314" v="2821" actId="1076"/>
        <pc:sldMkLst>
          <pc:docMk/>
          <pc:sldMk cId="3604062365" sldId="319"/>
        </pc:sldMkLst>
        <pc:picChg chg="mod">
          <ac:chgData name="R O'Brien" userId="35d9c74a-beea-41b2-a116-0319b2d91e9e" providerId="ADAL" clId="{505D81AF-A0B1-472B-986C-9FD34A15ED58}" dt="2024-05-22T13:31:24.314" v="2821" actId="1076"/>
          <ac:picMkLst>
            <pc:docMk/>
            <pc:sldMk cId="3604062365" sldId="319"/>
            <ac:picMk id="7" creationId="{3F10868D-90B7-46C8-B72A-D5025295488B}"/>
          </ac:picMkLst>
        </pc:picChg>
      </pc:sldChg>
      <pc:sldChg chg="addSp delSp modSp add del mod modClrScheme chgLayout">
        <pc:chgData name="R O'Brien" userId="35d9c74a-beea-41b2-a116-0319b2d91e9e" providerId="ADAL" clId="{505D81AF-A0B1-472B-986C-9FD34A15ED58}" dt="2024-05-22T15:54:14.289" v="2963" actId="1076"/>
        <pc:sldMkLst>
          <pc:docMk/>
          <pc:sldMk cId="3159309879" sldId="321"/>
        </pc:sldMkLst>
        <pc:spChg chg="mod">
          <ac:chgData name="R O'Brien" userId="35d9c74a-beea-41b2-a116-0319b2d91e9e" providerId="ADAL" clId="{505D81AF-A0B1-472B-986C-9FD34A15ED58}" dt="2024-05-22T15:54:14.289" v="2963" actId="1076"/>
          <ac:spMkLst>
            <pc:docMk/>
            <pc:sldMk cId="3159309879" sldId="321"/>
            <ac:spMk id="2" creationId="{43F55529-D4EA-450C-A311-2F1B1AFF3C4A}"/>
          </ac:spMkLst>
        </pc:spChg>
        <pc:spChg chg="del mod">
          <ac:chgData name="R O'Brien" userId="35d9c74a-beea-41b2-a116-0319b2d91e9e" providerId="ADAL" clId="{505D81AF-A0B1-472B-986C-9FD34A15ED58}" dt="2024-05-22T15:38:22.227" v="2875" actId="478"/>
          <ac:spMkLst>
            <pc:docMk/>
            <pc:sldMk cId="3159309879" sldId="321"/>
            <ac:spMk id="3" creationId="{7D85B9E1-CE6F-CFDE-764E-C5BCA443F777}"/>
          </ac:spMkLst>
        </pc:spChg>
        <pc:spChg chg="add del mod">
          <ac:chgData name="R O'Brien" userId="35d9c74a-beea-41b2-a116-0319b2d91e9e" providerId="ADAL" clId="{505D81AF-A0B1-472B-986C-9FD34A15ED58}" dt="2024-05-22T15:54:04.231" v="2961" actId="478"/>
          <ac:spMkLst>
            <pc:docMk/>
            <pc:sldMk cId="3159309879" sldId="321"/>
            <ac:spMk id="7175" creationId="{A5DF7544-54A9-A93A-A64C-90FF9F6D0EC2}"/>
          </ac:spMkLst>
        </pc:spChg>
        <pc:picChg chg="add del">
          <ac:chgData name="R O'Brien" userId="35d9c74a-beea-41b2-a116-0319b2d91e9e" providerId="ADAL" clId="{505D81AF-A0B1-472B-986C-9FD34A15ED58}" dt="2024-05-22T15:31:53.979" v="2840" actId="22"/>
          <ac:picMkLst>
            <pc:docMk/>
            <pc:sldMk cId="3159309879" sldId="321"/>
            <ac:picMk id="5" creationId="{73D20174-652C-88BB-36FC-B68B91216A4C}"/>
          </ac:picMkLst>
        </pc:picChg>
        <pc:picChg chg="add mod">
          <ac:chgData name="R O'Brien" userId="35d9c74a-beea-41b2-a116-0319b2d91e9e" providerId="ADAL" clId="{505D81AF-A0B1-472B-986C-9FD34A15ED58}" dt="2024-05-22T15:54:00.749" v="2960" actId="26606"/>
          <ac:picMkLst>
            <pc:docMk/>
            <pc:sldMk cId="3159309879" sldId="321"/>
            <ac:picMk id="7170" creationId="{5005F6A5-F46E-59BC-1BA4-7254845C0555}"/>
          </ac:picMkLst>
        </pc:picChg>
      </pc:sldChg>
      <pc:sldChg chg="addSp delSp modSp del mod">
        <pc:chgData name="R O'Brien" userId="35d9c74a-beea-41b2-a116-0319b2d91e9e" providerId="ADAL" clId="{505D81AF-A0B1-472B-986C-9FD34A15ED58}" dt="2024-05-22T12:07:39.849" v="649" actId="47"/>
        <pc:sldMkLst>
          <pc:docMk/>
          <pc:sldMk cId="856743470" sldId="326"/>
        </pc:sldMkLst>
        <pc:spChg chg="del mod">
          <ac:chgData name="R O'Brien" userId="35d9c74a-beea-41b2-a116-0319b2d91e9e" providerId="ADAL" clId="{505D81AF-A0B1-472B-986C-9FD34A15ED58}" dt="2024-05-22T11:45:44.337" v="188" actId="478"/>
          <ac:spMkLst>
            <pc:docMk/>
            <pc:sldMk cId="856743470" sldId="326"/>
            <ac:spMk id="5123" creationId="{00000000-0000-0000-0000-000000000000}"/>
          </ac:spMkLst>
        </pc:spChg>
        <pc:picChg chg="add del mod">
          <ac:chgData name="R O'Brien" userId="35d9c74a-beea-41b2-a116-0319b2d91e9e" providerId="ADAL" clId="{505D81AF-A0B1-472B-986C-9FD34A15ED58}" dt="2024-05-22T11:34:54.432" v="32" actId="478"/>
          <ac:picMkLst>
            <pc:docMk/>
            <pc:sldMk cId="856743470" sldId="326"/>
            <ac:picMk id="3" creationId="{A33C6D83-F758-EE00-50C9-D40BC679E0B2}"/>
          </ac:picMkLst>
        </pc:picChg>
        <pc:picChg chg="add del mod">
          <ac:chgData name="R O'Brien" userId="35d9c74a-beea-41b2-a116-0319b2d91e9e" providerId="ADAL" clId="{505D81AF-A0B1-472B-986C-9FD34A15ED58}" dt="2024-05-22T11:45:38.858" v="187" actId="478"/>
          <ac:picMkLst>
            <pc:docMk/>
            <pc:sldMk cId="856743470" sldId="326"/>
            <ac:picMk id="1026" creationId="{F66D9D3A-39DE-9E05-F19D-DC72D8BC0B76}"/>
          </ac:picMkLst>
        </pc:picChg>
      </pc:sldChg>
      <pc:sldChg chg="del">
        <pc:chgData name="R O'Brien" userId="35d9c74a-beea-41b2-a116-0319b2d91e9e" providerId="ADAL" clId="{505D81AF-A0B1-472B-986C-9FD34A15ED58}" dt="2024-05-22T13:31:12.965" v="2818" actId="47"/>
        <pc:sldMkLst>
          <pc:docMk/>
          <pc:sldMk cId="3180560212" sldId="327"/>
        </pc:sldMkLst>
      </pc:sldChg>
      <pc:sldChg chg="addSp modSp new mod">
        <pc:chgData name="R O'Brien" userId="35d9c74a-beea-41b2-a116-0319b2d91e9e" providerId="ADAL" clId="{505D81AF-A0B1-472B-986C-9FD34A15ED58}" dt="2024-05-22T11:34:48.774" v="31" actId="1076"/>
        <pc:sldMkLst>
          <pc:docMk/>
          <pc:sldMk cId="865789194" sldId="328"/>
        </pc:sldMkLst>
        <pc:picChg chg="add mod">
          <ac:chgData name="R O'Brien" userId="35d9c74a-beea-41b2-a116-0319b2d91e9e" providerId="ADAL" clId="{505D81AF-A0B1-472B-986C-9FD34A15ED58}" dt="2024-05-22T11:34:21.303" v="28" actId="14100"/>
          <ac:picMkLst>
            <pc:docMk/>
            <pc:sldMk cId="865789194" sldId="328"/>
            <ac:picMk id="2" creationId="{511EAB05-8967-0CDB-0779-B5BB5521B33C}"/>
          </ac:picMkLst>
        </pc:picChg>
        <pc:picChg chg="add mod">
          <ac:chgData name="R O'Brien" userId="35d9c74a-beea-41b2-a116-0319b2d91e9e" providerId="ADAL" clId="{505D81AF-A0B1-472B-986C-9FD34A15ED58}" dt="2024-05-22T11:34:48.774" v="31" actId="1076"/>
          <ac:picMkLst>
            <pc:docMk/>
            <pc:sldMk cId="865789194" sldId="328"/>
            <ac:picMk id="4" creationId="{96DCB270-765D-0246-A727-A353509AA6BA}"/>
          </ac:picMkLst>
        </pc:picChg>
      </pc:sldChg>
      <pc:sldChg chg="addSp modSp new mod modNotesTx">
        <pc:chgData name="R O'Brien" userId="35d9c74a-beea-41b2-a116-0319b2d91e9e" providerId="ADAL" clId="{505D81AF-A0B1-472B-986C-9FD34A15ED58}" dt="2024-05-23T09:37:21.730" v="4179" actId="5793"/>
        <pc:sldMkLst>
          <pc:docMk/>
          <pc:sldMk cId="1628741947" sldId="329"/>
        </pc:sldMkLst>
        <pc:picChg chg="add mod">
          <ac:chgData name="R O'Brien" userId="35d9c74a-beea-41b2-a116-0319b2d91e9e" providerId="ADAL" clId="{505D81AF-A0B1-472B-986C-9FD34A15ED58}" dt="2024-05-22T12:43:39.829" v="2551" actId="14100"/>
          <ac:picMkLst>
            <pc:docMk/>
            <pc:sldMk cId="1628741947" sldId="329"/>
            <ac:picMk id="3" creationId="{C0C0C94D-43AF-7B7E-002C-1507905E40FF}"/>
          </ac:picMkLst>
        </pc:picChg>
        <pc:picChg chg="add mod">
          <ac:chgData name="R O'Brien" userId="35d9c74a-beea-41b2-a116-0319b2d91e9e" providerId="ADAL" clId="{505D81AF-A0B1-472B-986C-9FD34A15ED58}" dt="2024-05-22T12:43:34.884" v="2549" actId="14100"/>
          <ac:picMkLst>
            <pc:docMk/>
            <pc:sldMk cId="1628741947" sldId="329"/>
            <ac:picMk id="5" creationId="{0F598B11-D90D-DC80-6A5B-03FFEC2816A3}"/>
          </ac:picMkLst>
        </pc:picChg>
      </pc:sldChg>
      <pc:sldChg chg="addSp delSp modSp new mod">
        <pc:chgData name="R O'Brien" userId="35d9c74a-beea-41b2-a116-0319b2d91e9e" providerId="ADAL" clId="{505D81AF-A0B1-472B-986C-9FD34A15ED58}" dt="2024-05-23T09:15:32.039" v="3630" actId="13822"/>
        <pc:sldMkLst>
          <pc:docMk/>
          <pc:sldMk cId="3265630003" sldId="330"/>
        </pc:sldMkLst>
        <pc:spChg chg="mod">
          <ac:chgData name="R O'Brien" userId="35d9c74a-beea-41b2-a116-0319b2d91e9e" providerId="ADAL" clId="{505D81AF-A0B1-472B-986C-9FD34A15ED58}" dt="2024-05-22T11:36:23.039" v="67" actId="14100"/>
          <ac:spMkLst>
            <pc:docMk/>
            <pc:sldMk cId="3265630003" sldId="330"/>
            <ac:spMk id="2" creationId="{DAA00C22-22DE-0772-2BA0-49EEF657C45C}"/>
          </ac:spMkLst>
        </pc:spChg>
        <pc:spChg chg="add mod">
          <ac:chgData name="R O'Brien" userId="35d9c74a-beea-41b2-a116-0319b2d91e9e" providerId="ADAL" clId="{505D81AF-A0B1-472B-986C-9FD34A15ED58}" dt="2024-05-23T09:15:32.039" v="3630" actId="13822"/>
          <ac:spMkLst>
            <pc:docMk/>
            <pc:sldMk cId="3265630003" sldId="330"/>
            <ac:spMk id="15" creationId="{E5ED8B24-AD0D-49A5-75E7-D80990041136}"/>
          </ac:spMkLst>
        </pc:spChg>
        <pc:graphicFrameChg chg="add del mod">
          <ac:chgData name="R O'Brien" userId="35d9c74a-beea-41b2-a116-0319b2d91e9e" providerId="ADAL" clId="{505D81AF-A0B1-472B-986C-9FD34A15ED58}" dt="2024-05-22T12:51:53.334" v="2553" actId="478"/>
          <ac:graphicFrameMkLst>
            <pc:docMk/>
            <pc:sldMk cId="3265630003" sldId="330"/>
            <ac:graphicFrameMk id="10" creationId="{C21F7B01-DE93-0C95-8646-EFA57EB90A2F}"/>
          </ac:graphicFrameMkLst>
        </pc:graphicFrameChg>
        <pc:picChg chg="add mod ord">
          <ac:chgData name="R O'Brien" userId="35d9c74a-beea-41b2-a116-0319b2d91e9e" providerId="ADAL" clId="{505D81AF-A0B1-472B-986C-9FD34A15ED58}" dt="2024-05-22T13:01:37.834" v="2563" actId="1076"/>
          <ac:picMkLst>
            <pc:docMk/>
            <pc:sldMk cId="3265630003" sldId="330"/>
            <ac:picMk id="4" creationId="{D3A14A02-5623-7380-C25E-54B60D5D20CD}"/>
          </ac:picMkLst>
        </pc:picChg>
        <pc:picChg chg="add mod">
          <ac:chgData name="R O'Brien" userId="35d9c74a-beea-41b2-a116-0319b2d91e9e" providerId="ADAL" clId="{505D81AF-A0B1-472B-986C-9FD34A15ED58}" dt="2024-05-22T13:01:34.993" v="2562" actId="1076"/>
          <ac:picMkLst>
            <pc:docMk/>
            <pc:sldMk cId="3265630003" sldId="330"/>
            <ac:picMk id="6" creationId="{F9EAA6A9-D976-7922-8C71-997A03DC27BC}"/>
          </ac:picMkLst>
        </pc:picChg>
        <pc:picChg chg="add mod ord">
          <ac:chgData name="R O'Brien" userId="35d9c74a-beea-41b2-a116-0319b2d91e9e" providerId="ADAL" clId="{505D81AF-A0B1-472B-986C-9FD34A15ED58}" dt="2024-05-22T11:41:35.547" v="101" actId="1076"/>
          <ac:picMkLst>
            <pc:docMk/>
            <pc:sldMk cId="3265630003" sldId="330"/>
            <ac:picMk id="8" creationId="{9F8A45BB-C3AB-9A2F-190C-231B725F422F}"/>
          </ac:picMkLst>
        </pc:picChg>
        <pc:picChg chg="add mod modCrop">
          <ac:chgData name="R O'Brien" userId="35d9c74a-beea-41b2-a116-0319b2d91e9e" providerId="ADAL" clId="{505D81AF-A0B1-472B-986C-9FD34A15ED58}" dt="2024-05-22T11:41:05.224" v="94" actId="1076"/>
          <ac:picMkLst>
            <pc:docMk/>
            <pc:sldMk cId="3265630003" sldId="330"/>
            <ac:picMk id="9" creationId="{E8882C21-7F2D-C050-63E6-D2A8BF8FC123}"/>
          </ac:picMkLst>
        </pc:picChg>
        <pc:picChg chg="add mod">
          <ac:chgData name="R O'Brien" userId="35d9c74a-beea-41b2-a116-0319b2d91e9e" providerId="ADAL" clId="{505D81AF-A0B1-472B-986C-9FD34A15ED58}" dt="2024-05-22T13:01:15.498" v="2556" actId="14100"/>
          <ac:picMkLst>
            <pc:docMk/>
            <pc:sldMk cId="3265630003" sldId="330"/>
            <ac:picMk id="12" creationId="{6B515A2E-5ABE-CF10-F4CD-71E6E9FD51DC}"/>
          </ac:picMkLst>
        </pc:picChg>
        <pc:picChg chg="add mod">
          <ac:chgData name="R O'Brien" userId="35d9c74a-beea-41b2-a116-0319b2d91e9e" providerId="ADAL" clId="{505D81AF-A0B1-472B-986C-9FD34A15ED58}" dt="2024-05-22T13:02:13.470" v="2565" actId="1076"/>
          <ac:picMkLst>
            <pc:docMk/>
            <pc:sldMk cId="3265630003" sldId="330"/>
            <ac:picMk id="14" creationId="{D631BC84-A98F-D427-68E8-910761E33FF6}"/>
          </ac:picMkLst>
        </pc:picChg>
      </pc:sldChg>
      <pc:sldChg chg="addSp delSp modSp new mod">
        <pc:chgData name="R O'Brien" userId="35d9c74a-beea-41b2-a116-0319b2d91e9e" providerId="ADAL" clId="{505D81AF-A0B1-472B-986C-9FD34A15ED58}" dt="2024-05-22T14:32:49.016" v="2838" actId="732"/>
        <pc:sldMkLst>
          <pc:docMk/>
          <pc:sldMk cId="3621117853" sldId="331"/>
        </pc:sldMkLst>
        <pc:spChg chg="add del mod">
          <ac:chgData name="R O'Brien" userId="35d9c74a-beea-41b2-a116-0319b2d91e9e" providerId="ADAL" clId="{505D81AF-A0B1-472B-986C-9FD34A15ED58}" dt="2024-05-22T13:04:42.132" v="2573"/>
          <ac:spMkLst>
            <pc:docMk/>
            <pc:sldMk cId="3621117853" sldId="331"/>
            <ac:spMk id="2" creationId="{18AA90D9-7BF6-10B9-93DF-BAEEC009FB53}"/>
          </ac:spMkLst>
        </pc:spChg>
        <pc:picChg chg="add mod">
          <ac:chgData name="R O'Brien" userId="35d9c74a-beea-41b2-a116-0319b2d91e9e" providerId="ADAL" clId="{505D81AF-A0B1-472B-986C-9FD34A15ED58}" dt="2024-05-22T13:08:18.390" v="2623" actId="1076"/>
          <ac:picMkLst>
            <pc:docMk/>
            <pc:sldMk cId="3621117853" sldId="331"/>
            <ac:picMk id="4" creationId="{064EC8B3-C26A-F7DD-C8C9-243EF7B897EA}"/>
          </ac:picMkLst>
        </pc:picChg>
        <pc:picChg chg="add mod modCrop">
          <ac:chgData name="R O'Brien" userId="35d9c74a-beea-41b2-a116-0319b2d91e9e" providerId="ADAL" clId="{505D81AF-A0B1-472B-986C-9FD34A15ED58}" dt="2024-05-22T14:32:49.016" v="2838" actId="732"/>
          <ac:picMkLst>
            <pc:docMk/>
            <pc:sldMk cId="3621117853" sldId="331"/>
            <ac:picMk id="6" creationId="{B10A389C-30D8-D14F-764D-F655FCEE0849}"/>
          </ac:picMkLst>
        </pc:picChg>
        <pc:picChg chg="add mod">
          <ac:chgData name="R O'Brien" userId="35d9c74a-beea-41b2-a116-0319b2d91e9e" providerId="ADAL" clId="{505D81AF-A0B1-472B-986C-9FD34A15ED58}" dt="2024-05-22T13:06:08.091" v="2587" actId="1076"/>
          <ac:picMkLst>
            <pc:docMk/>
            <pc:sldMk cId="3621117853" sldId="331"/>
            <ac:picMk id="8" creationId="{7A62E2D0-B3F4-E442-5D24-34CCF9FC155F}"/>
          </ac:picMkLst>
        </pc:picChg>
        <pc:picChg chg="add mod">
          <ac:chgData name="R O'Brien" userId="35d9c74a-beea-41b2-a116-0319b2d91e9e" providerId="ADAL" clId="{505D81AF-A0B1-472B-986C-9FD34A15ED58}" dt="2024-05-22T13:08:23.808" v="2626" actId="1076"/>
          <ac:picMkLst>
            <pc:docMk/>
            <pc:sldMk cId="3621117853" sldId="331"/>
            <ac:picMk id="2050" creationId="{4D58F317-AC54-7DC8-3D35-8A51BE532DE8}"/>
          </ac:picMkLst>
        </pc:picChg>
        <pc:picChg chg="add mod">
          <ac:chgData name="R O'Brien" userId="35d9c74a-beea-41b2-a116-0319b2d91e9e" providerId="ADAL" clId="{505D81AF-A0B1-472B-986C-9FD34A15ED58}" dt="2024-05-22T13:08:30.240" v="2627" actId="688"/>
          <ac:picMkLst>
            <pc:docMk/>
            <pc:sldMk cId="3621117853" sldId="331"/>
            <ac:picMk id="2052" creationId="{EDE41167-23C3-9B30-CD4A-EE2FA88FBCE8}"/>
          </ac:picMkLst>
        </pc:picChg>
        <pc:picChg chg="add mod">
          <ac:chgData name="R O'Brien" userId="35d9c74a-beea-41b2-a116-0319b2d91e9e" providerId="ADAL" clId="{505D81AF-A0B1-472B-986C-9FD34A15ED58}" dt="2024-05-22T13:08:34.775" v="2629" actId="1076"/>
          <ac:picMkLst>
            <pc:docMk/>
            <pc:sldMk cId="3621117853" sldId="331"/>
            <ac:picMk id="2054" creationId="{40BA0E5A-A3C4-B686-C67A-2AE0A3D3F125}"/>
          </ac:picMkLst>
        </pc:picChg>
      </pc:sldChg>
      <pc:sldChg chg="new del">
        <pc:chgData name="R O'Brien" userId="35d9c74a-beea-41b2-a116-0319b2d91e9e" providerId="ADAL" clId="{505D81AF-A0B1-472B-986C-9FD34A15ED58}" dt="2024-05-22T11:59:38.389" v="194" actId="2696"/>
        <pc:sldMkLst>
          <pc:docMk/>
          <pc:sldMk cId="1159278904" sldId="332"/>
        </pc:sldMkLst>
      </pc:sldChg>
      <pc:sldChg chg="modSp new mod modNotesTx">
        <pc:chgData name="R O'Brien" userId="35d9c74a-beea-41b2-a116-0319b2d91e9e" providerId="ADAL" clId="{505D81AF-A0B1-472B-986C-9FD34A15ED58}" dt="2024-05-23T09:36:47.611" v="4070" actId="20577"/>
        <pc:sldMkLst>
          <pc:docMk/>
          <pc:sldMk cId="3876417630" sldId="332"/>
        </pc:sldMkLst>
        <pc:spChg chg="mod">
          <ac:chgData name="R O'Brien" userId="35d9c74a-beea-41b2-a116-0319b2d91e9e" providerId="ADAL" clId="{505D81AF-A0B1-472B-986C-9FD34A15ED58}" dt="2024-05-22T12:00:02.861" v="216" actId="2711"/>
          <ac:spMkLst>
            <pc:docMk/>
            <pc:sldMk cId="3876417630" sldId="332"/>
            <ac:spMk id="2" creationId="{D82B3E8F-5D42-E8DF-4878-7214BC17410D}"/>
          </ac:spMkLst>
        </pc:spChg>
        <pc:spChg chg="mod">
          <ac:chgData name="R O'Brien" userId="35d9c74a-beea-41b2-a116-0319b2d91e9e" providerId="ADAL" clId="{505D81AF-A0B1-472B-986C-9FD34A15ED58}" dt="2024-05-22T16:26:37.267" v="3078" actId="403"/>
          <ac:spMkLst>
            <pc:docMk/>
            <pc:sldMk cId="3876417630" sldId="332"/>
            <ac:spMk id="3" creationId="{6A1AE6C0-0931-7218-5519-6E025E9DA260}"/>
          </ac:spMkLst>
        </pc:spChg>
      </pc:sldChg>
      <pc:sldChg chg="addSp delSp modSp new mod modNotesTx">
        <pc:chgData name="R O'Brien" userId="35d9c74a-beea-41b2-a116-0319b2d91e9e" providerId="ADAL" clId="{505D81AF-A0B1-472B-986C-9FD34A15ED58}" dt="2024-05-23T09:37:08.141" v="4144" actId="20577"/>
        <pc:sldMkLst>
          <pc:docMk/>
          <pc:sldMk cId="188972348" sldId="333"/>
        </pc:sldMkLst>
        <pc:spChg chg="mod">
          <ac:chgData name="R O'Brien" userId="35d9c74a-beea-41b2-a116-0319b2d91e9e" providerId="ADAL" clId="{505D81AF-A0B1-472B-986C-9FD34A15ED58}" dt="2024-05-22T12:09:33.083" v="672" actId="2711"/>
          <ac:spMkLst>
            <pc:docMk/>
            <pc:sldMk cId="188972348" sldId="333"/>
            <ac:spMk id="2" creationId="{624A1BC2-35DD-51CD-9B2E-396563078DB7}"/>
          </ac:spMkLst>
        </pc:spChg>
        <pc:spChg chg="del mod">
          <ac:chgData name="R O'Brien" userId="35d9c74a-beea-41b2-a116-0319b2d91e9e" providerId="ADAL" clId="{505D81AF-A0B1-472B-986C-9FD34A15ED58}" dt="2024-05-22T16:21:22.344" v="2993" actId="478"/>
          <ac:spMkLst>
            <pc:docMk/>
            <pc:sldMk cId="188972348" sldId="333"/>
            <ac:spMk id="3" creationId="{D1C66C60-D8F9-E450-75F0-5A613C04D8E2}"/>
          </ac:spMkLst>
        </pc:spChg>
        <pc:picChg chg="add mod">
          <ac:chgData name="R O'Brien" userId="35d9c74a-beea-41b2-a116-0319b2d91e9e" providerId="ADAL" clId="{505D81AF-A0B1-472B-986C-9FD34A15ED58}" dt="2024-05-22T16:21:39.063" v="3003" actId="1076"/>
          <ac:picMkLst>
            <pc:docMk/>
            <pc:sldMk cId="188972348" sldId="333"/>
            <ac:picMk id="5" creationId="{03AF578F-2BEE-F5B0-746E-F458046DA971}"/>
          </ac:picMkLst>
        </pc:picChg>
        <pc:picChg chg="add mod">
          <ac:chgData name="R O'Brien" userId="35d9c74a-beea-41b2-a116-0319b2d91e9e" providerId="ADAL" clId="{505D81AF-A0B1-472B-986C-9FD34A15ED58}" dt="2024-05-22T16:21:40.538" v="3004" actId="1076"/>
          <ac:picMkLst>
            <pc:docMk/>
            <pc:sldMk cId="188972348" sldId="333"/>
            <ac:picMk id="7" creationId="{B0646E1D-C5CB-4C8C-E447-99CC3ADC46B8}"/>
          </ac:picMkLst>
        </pc:picChg>
        <pc:picChg chg="add mod">
          <ac:chgData name="R O'Brien" userId="35d9c74a-beea-41b2-a116-0319b2d91e9e" providerId="ADAL" clId="{505D81AF-A0B1-472B-986C-9FD34A15ED58}" dt="2024-05-22T16:22:09.200" v="3008" actId="1076"/>
          <ac:picMkLst>
            <pc:docMk/>
            <pc:sldMk cId="188972348" sldId="333"/>
            <ac:picMk id="9" creationId="{B2AB3008-D086-4971-D7C8-75198A5061FA}"/>
          </ac:picMkLst>
        </pc:picChg>
      </pc:sldChg>
      <pc:sldChg chg="new del">
        <pc:chgData name="R O'Brien" userId="35d9c74a-beea-41b2-a116-0319b2d91e9e" providerId="ADAL" clId="{505D81AF-A0B1-472B-986C-9FD34A15ED58}" dt="2024-05-22T12:07:49.717" v="651" actId="47"/>
        <pc:sldMkLst>
          <pc:docMk/>
          <pc:sldMk cId="1246560521" sldId="333"/>
        </pc:sldMkLst>
      </pc:sldChg>
      <pc:sldChg chg="new del">
        <pc:chgData name="R O'Brien" userId="35d9c74a-beea-41b2-a116-0319b2d91e9e" providerId="ADAL" clId="{505D81AF-A0B1-472B-986C-9FD34A15ED58}" dt="2024-05-22T12:21:31.993" v="1649" actId="47"/>
        <pc:sldMkLst>
          <pc:docMk/>
          <pc:sldMk cId="728192631" sldId="334"/>
        </pc:sldMkLst>
      </pc:sldChg>
      <pc:sldChg chg="addSp modSp add mod modNotesTx">
        <pc:chgData name="R O'Brien" userId="35d9c74a-beea-41b2-a116-0319b2d91e9e" providerId="ADAL" clId="{505D81AF-A0B1-472B-986C-9FD34A15ED58}" dt="2024-05-22T16:24:16.817" v="3026"/>
        <pc:sldMkLst>
          <pc:docMk/>
          <pc:sldMk cId="2754701639" sldId="335"/>
        </pc:sldMkLst>
        <pc:spChg chg="mod">
          <ac:chgData name="R O'Brien" userId="35d9c74a-beea-41b2-a116-0319b2d91e9e" providerId="ADAL" clId="{505D81AF-A0B1-472B-986C-9FD34A15ED58}" dt="2024-05-22T12:24:11.767" v="1679" actId="1076"/>
          <ac:spMkLst>
            <pc:docMk/>
            <pc:sldMk cId="2754701639" sldId="335"/>
            <ac:spMk id="2" creationId="{D82B3E8F-5D42-E8DF-4878-7214BC17410D}"/>
          </ac:spMkLst>
        </pc:spChg>
        <pc:spChg chg="mod">
          <ac:chgData name="R O'Brien" userId="35d9c74a-beea-41b2-a116-0319b2d91e9e" providerId="ADAL" clId="{505D81AF-A0B1-472B-986C-9FD34A15ED58}" dt="2024-05-22T12:27:17.719" v="2008" actId="14100"/>
          <ac:spMkLst>
            <pc:docMk/>
            <pc:sldMk cId="2754701639" sldId="335"/>
            <ac:spMk id="3" creationId="{6A1AE6C0-0931-7218-5519-6E025E9DA260}"/>
          </ac:spMkLst>
        </pc:spChg>
        <pc:picChg chg="add mod">
          <ac:chgData name="R O'Brien" userId="35d9c74a-beea-41b2-a116-0319b2d91e9e" providerId="ADAL" clId="{505D81AF-A0B1-472B-986C-9FD34A15ED58}" dt="2024-05-22T12:27:12.003" v="2007" actId="14100"/>
          <ac:picMkLst>
            <pc:docMk/>
            <pc:sldMk cId="2754701639" sldId="335"/>
            <ac:picMk id="4" creationId="{3F8D2428-DF59-F5A7-A991-932A83B2432F}"/>
          </ac:picMkLst>
        </pc:picChg>
      </pc:sldChg>
      <pc:sldChg chg="addSp delSp modSp new del mod">
        <pc:chgData name="R O'Brien" userId="35d9c74a-beea-41b2-a116-0319b2d91e9e" providerId="ADAL" clId="{505D81AF-A0B1-472B-986C-9FD34A15ED58}" dt="2024-05-22T16:24:18.697" v="3027" actId="47"/>
        <pc:sldMkLst>
          <pc:docMk/>
          <pc:sldMk cId="4035248995" sldId="336"/>
        </pc:sldMkLst>
        <pc:spChg chg="add mod">
          <ac:chgData name="R O'Brien" userId="35d9c74a-beea-41b2-a116-0319b2d91e9e" providerId="ADAL" clId="{505D81AF-A0B1-472B-986C-9FD34A15ED58}" dt="2024-05-22T15:40:04.937" v="2896" actId="20577"/>
          <ac:spMkLst>
            <pc:docMk/>
            <pc:sldMk cId="4035248995" sldId="336"/>
            <ac:spMk id="2" creationId="{5044026B-FAF1-3741-894A-811E2611F450}"/>
          </ac:spMkLst>
        </pc:spChg>
        <pc:picChg chg="add del mod">
          <ac:chgData name="R O'Brien" userId="35d9c74a-beea-41b2-a116-0319b2d91e9e" providerId="ADAL" clId="{505D81AF-A0B1-472B-986C-9FD34A15ED58}" dt="2024-05-22T15:40:06.632" v="2897" actId="478"/>
          <ac:picMkLst>
            <pc:docMk/>
            <pc:sldMk cId="4035248995" sldId="336"/>
            <ac:picMk id="3" creationId="{FF7E8FDF-9275-082A-A0AD-C0D33903D7C4}"/>
          </ac:picMkLst>
        </pc:picChg>
      </pc:sldChg>
      <pc:sldChg chg="modSp add mod">
        <pc:chgData name="R O'Brien" userId="35d9c74a-beea-41b2-a116-0319b2d91e9e" providerId="ADAL" clId="{505D81AF-A0B1-472B-986C-9FD34A15ED58}" dt="2024-05-23T09:35:21.355" v="3811" actId="14100"/>
        <pc:sldMkLst>
          <pc:docMk/>
          <pc:sldMk cId="2376087480" sldId="337"/>
        </pc:sldMkLst>
        <pc:spChg chg="mod">
          <ac:chgData name="R O'Brien" userId="35d9c74a-beea-41b2-a116-0319b2d91e9e" providerId="ADAL" clId="{505D81AF-A0B1-472B-986C-9FD34A15ED58}" dt="2024-05-23T09:35:21.355" v="3811" actId="14100"/>
          <ac:spMkLst>
            <pc:docMk/>
            <pc:sldMk cId="2376087480" sldId="337"/>
            <ac:spMk id="7" creationId="{EE4F3A98-F002-4A73-B1A8-23820136E87C}"/>
          </ac:spMkLst>
        </pc:spChg>
        <pc:spChg chg="mod">
          <ac:chgData name="R O'Brien" userId="35d9c74a-beea-41b2-a116-0319b2d91e9e" providerId="ADAL" clId="{505D81AF-A0B1-472B-986C-9FD34A15ED58}" dt="2024-05-22T13:11:32.219" v="2760" actId="1076"/>
          <ac:spMkLst>
            <pc:docMk/>
            <pc:sldMk cId="2376087480" sldId="337"/>
            <ac:spMk id="8" creationId="{674D65A1-C527-4639-95D2-EEAF1C6CA761}"/>
          </ac:spMkLst>
        </pc:spChg>
      </pc:sldChg>
      <pc:sldChg chg="addSp delSp modSp new mod modNotesTx">
        <pc:chgData name="R O'Brien" userId="35d9c74a-beea-41b2-a116-0319b2d91e9e" providerId="ADAL" clId="{505D81AF-A0B1-472B-986C-9FD34A15ED58}" dt="2024-05-23T09:38:07.899" v="4291" actId="20577"/>
        <pc:sldMkLst>
          <pc:docMk/>
          <pc:sldMk cId="3140607328" sldId="338"/>
        </pc:sldMkLst>
        <pc:spChg chg="mod">
          <ac:chgData name="R O'Brien" userId="35d9c74a-beea-41b2-a116-0319b2d91e9e" providerId="ADAL" clId="{505D81AF-A0B1-472B-986C-9FD34A15ED58}" dt="2024-05-22T15:46:18.459" v="2931" actId="2711"/>
          <ac:spMkLst>
            <pc:docMk/>
            <pc:sldMk cId="3140607328" sldId="338"/>
            <ac:spMk id="2" creationId="{AA7B124D-F3C1-AB7F-6896-5081763C6E29}"/>
          </ac:spMkLst>
        </pc:spChg>
        <pc:spChg chg="add del mod">
          <ac:chgData name="R O'Brien" userId="35d9c74a-beea-41b2-a116-0319b2d91e9e" providerId="ADAL" clId="{505D81AF-A0B1-472B-986C-9FD34A15ED58}" dt="2024-05-22T16:23:36.102" v="3022"/>
          <ac:spMkLst>
            <pc:docMk/>
            <pc:sldMk cId="3140607328" sldId="338"/>
            <ac:spMk id="3" creationId="{75778017-9B85-06B1-3024-5A4091662851}"/>
          </ac:spMkLst>
        </pc:spChg>
        <pc:picChg chg="add mod">
          <ac:chgData name="R O'Brien" userId="35d9c74a-beea-41b2-a116-0319b2d91e9e" providerId="ADAL" clId="{505D81AF-A0B1-472B-986C-9FD34A15ED58}" dt="2024-05-22T16:23:29.579" v="3018" actId="1076"/>
          <ac:picMkLst>
            <pc:docMk/>
            <pc:sldMk cId="3140607328" sldId="338"/>
            <ac:picMk id="6146" creationId="{A0A8BF5A-EE66-09B0-7083-CD13E85F2D92}"/>
          </ac:picMkLst>
        </pc:picChg>
        <pc:picChg chg="add mod">
          <ac:chgData name="R O'Brien" userId="35d9c74a-beea-41b2-a116-0319b2d91e9e" providerId="ADAL" clId="{505D81AF-A0B1-472B-986C-9FD34A15ED58}" dt="2024-05-22T16:23:33.378" v="3020" actId="1076"/>
          <ac:picMkLst>
            <pc:docMk/>
            <pc:sldMk cId="3140607328" sldId="338"/>
            <ac:picMk id="6148" creationId="{20DBB106-BB20-AAFB-F53F-63E14F2E0159}"/>
          </ac:picMkLst>
        </pc:picChg>
      </pc:sldChg>
      <pc:sldChg chg="delSp modSp mod chgLayout modNotesTx">
        <pc:chgData name="R O'Brien" userId="35d9c74a-beea-41b2-a116-0319b2d91e9e" providerId="ADAL" clId="{505D81AF-A0B1-472B-986C-9FD34A15ED58}" dt="2024-05-22T16:22:59.201" v="3009"/>
        <pc:sldMkLst>
          <pc:docMk/>
          <pc:sldMk cId="3148791397" sldId="339"/>
        </pc:sldMkLst>
        <pc:spChg chg="mod">
          <ac:chgData name="R O'Brien" userId="35d9c74a-beea-41b2-a116-0319b2d91e9e" providerId="ADAL" clId="{505D81AF-A0B1-472B-986C-9FD34A15ED58}" dt="2024-05-22T15:55:38.519" v="2972" actId="27636"/>
          <ac:spMkLst>
            <pc:docMk/>
            <pc:sldMk cId="3148791397" sldId="339"/>
            <ac:spMk id="2" creationId="{A8E64EB9-19FC-B8BA-2061-9F84745D8EA0}"/>
          </ac:spMkLst>
        </pc:spChg>
        <pc:spChg chg="add del mod">
          <ac:chgData name="R O'Brien" userId="35d9c74a-beea-41b2-a116-0319b2d91e9e" providerId="ADAL" clId="{505D81AF-A0B1-472B-986C-9FD34A15ED58}" dt="2024-05-22T15:55:57.322" v="2975" actId="478"/>
          <ac:spMkLst>
            <pc:docMk/>
            <pc:sldMk cId="3148791397" sldId="339"/>
            <ac:spMk id="3" creationId="{02CE5EF9-F2A5-8D06-5BBB-0A5CA012272E}"/>
          </ac:spMkLst>
        </pc:spChg>
      </pc:sldChg>
      <pc:sldChg chg="delSp modSp del mod">
        <pc:chgData name="R O'Brien" userId="35d9c74a-beea-41b2-a116-0319b2d91e9e" providerId="ADAL" clId="{505D81AF-A0B1-472B-986C-9FD34A15ED58}" dt="2024-05-22T16:23:02.655" v="3010" actId="47"/>
        <pc:sldMkLst>
          <pc:docMk/>
          <pc:sldMk cId="500129867" sldId="340"/>
        </pc:sldMkLst>
        <pc:spChg chg="mod">
          <ac:chgData name="R O'Brien" userId="35d9c74a-beea-41b2-a116-0319b2d91e9e" providerId="ADAL" clId="{505D81AF-A0B1-472B-986C-9FD34A15ED58}" dt="2024-05-22T15:44:05.295" v="2914" actId="2711"/>
          <ac:spMkLst>
            <pc:docMk/>
            <pc:sldMk cId="500129867" sldId="340"/>
            <ac:spMk id="2" creationId="{75E07CCC-5539-350C-5F55-B4C469390032}"/>
          </ac:spMkLst>
        </pc:spChg>
        <pc:spChg chg="del mod">
          <ac:chgData name="R O'Brien" userId="35d9c74a-beea-41b2-a116-0319b2d91e9e" providerId="ADAL" clId="{505D81AF-A0B1-472B-986C-9FD34A15ED58}" dt="2024-05-22T16:18:03.289" v="2991"/>
          <ac:spMkLst>
            <pc:docMk/>
            <pc:sldMk cId="500129867" sldId="340"/>
            <ac:spMk id="3" creationId="{EF49CFD0-1545-AAD2-4481-754F4E86903F}"/>
          </ac:spMkLst>
        </pc:spChg>
      </pc:sldChg>
      <pc:sldChg chg="modSp del mod">
        <pc:chgData name="R O'Brien" userId="35d9c74a-beea-41b2-a116-0319b2d91e9e" providerId="ADAL" clId="{505D81AF-A0B1-472B-986C-9FD34A15ED58}" dt="2024-05-22T15:57:53.067" v="2981" actId="47"/>
        <pc:sldMkLst>
          <pc:docMk/>
          <pc:sldMk cId="2851391879" sldId="341"/>
        </pc:sldMkLst>
        <pc:spChg chg="mod">
          <ac:chgData name="R O'Brien" userId="35d9c74a-beea-41b2-a116-0319b2d91e9e" providerId="ADAL" clId="{505D81AF-A0B1-472B-986C-9FD34A15ED58}" dt="2024-05-22T15:44:43.304" v="2920" actId="2711"/>
          <ac:spMkLst>
            <pc:docMk/>
            <pc:sldMk cId="2851391879" sldId="341"/>
            <ac:spMk id="2" creationId="{870B95C6-FF6F-ACD2-ED6F-1CBF365668FA}"/>
          </ac:spMkLst>
        </pc:spChg>
        <pc:spChg chg="mod">
          <ac:chgData name="R O'Brien" userId="35d9c74a-beea-41b2-a116-0319b2d91e9e" providerId="ADAL" clId="{505D81AF-A0B1-472B-986C-9FD34A15ED58}" dt="2024-05-22T15:45:01.178" v="2922" actId="33524"/>
          <ac:spMkLst>
            <pc:docMk/>
            <pc:sldMk cId="2851391879" sldId="341"/>
            <ac:spMk id="3" creationId="{5450795C-D11A-FA8A-F73C-A16670CB63BC}"/>
          </ac:spMkLst>
        </pc:spChg>
      </pc:sldChg>
      <pc:sldChg chg="modSp mod">
        <pc:chgData name="R O'Brien" userId="35d9c74a-beea-41b2-a116-0319b2d91e9e" providerId="ADAL" clId="{505D81AF-A0B1-472B-986C-9FD34A15ED58}" dt="2024-05-22T16:17:33.394" v="2984" actId="1076"/>
        <pc:sldMkLst>
          <pc:docMk/>
          <pc:sldMk cId="3191805881" sldId="342"/>
        </pc:sldMkLst>
        <pc:spChg chg="mod">
          <ac:chgData name="R O'Brien" userId="35d9c74a-beea-41b2-a116-0319b2d91e9e" providerId="ADAL" clId="{505D81AF-A0B1-472B-986C-9FD34A15ED58}" dt="2024-05-22T16:17:33.394" v="2984" actId="1076"/>
          <ac:spMkLst>
            <pc:docMk/>
            <pc:sldMk cId="3191805881" sldId="342"/>
            <ac:spMk id="2" creationId="{BB73685F-020D-3515-CCBE-001490FF6D99}"/>
          </ac:spMkLst>
        </pc:spChg>
        <pc:spChg chg="mod">
          <ac:chgData name="R O'Brien" userId="35d9c74a-beea-41b2-a116-0319b2d91e9e" providerId="ADAL" clId="{505D81AF-A0B1-472B-986C-9FD34A15ED58}" dt="2024-05-22T16:17:25.908" v="2982" actId="6549"/>
          <ac:spMkLst>
            <pc:docMk/>
            <pc:sldMk cId="3191805881" sldId="342"/>
            <ac:spMk id="3" creationId="{FD655868-6F8E-B191-A102-BBFD6A69EE21}"/>
          </ac:spMkLst>
        </pc:spChg>
      </pc:sldChg>
      <pc:sldChg chg="addSp modSp new mod">
        <pc:chgData name="R O'Brien" userId="35d9c74a-beea-41b2-a116-0319b2d91e9e" providerId="ADAL" clId="{505D81AF-A0B1-472B-986C-9FD34A15ED58}" dt="2024-05-22T15:39:42.068" v="2895" actId="2711"/>
        <pc:sldMkLst>
          <pc:docMk/>
          <pc:sldMk cId="1046620150" sldId="343"/>
        </pc:sldMkLst>
        <pc:spChg chg="mod">
          <ac:chgData name="R O'Brien" userId="35d9c74a-beea-41b2-a116-0319b2d91e9e" providerId="ADAL" clId="{505D81AF-A0B1-472B-986C-9FD34A15ED58}" dt="2024-05-22T15:39:42.068" v="2895" actId="2711"/>
          <ac:spMkLst>
            <pc:docMk/>
            <pc:sldMk cId="1046620150" sldId="343"/>
            <ac:spMk id="2" creationId="{C27CEE3D-9F73-58CB-42B4-F36506B7B0FD}"/>
          </ac:spMkLst>
        </pc:spChg>
        <pc:picChg chg="add mod">
          <ac:chgData name="R O'Brien" userId="35d9c74a-beea-41b2-a116-0319b2d91e9e" providerId="ADAL" clId="{505D81AF-A0B1-472B-986C-9FD34A15ED58}" dt="2024-05-22T15:32:06.745" v="2853" actId="1076"/>
          <ac:picMkLst>
            <pc:docMk/>
            <pc:sldMk cId="1046620150" sldId="343"/>
            <ac:picMk id="4" creationId="{B690829E-2DD8-D362-A05C-67DAE3204882}"/>
          </ac:picMkLst>
        </pc:picChg>
      </pc:sldChg>
      <pc:sldChg chg="addSp modSp new mod">
        <pc:chgData name="R O'Brien" userId="35d9c74a-beea-41b2-a116-0319b2d91e9e" providerId="ADAL" clId="{505D81AF-A0B1-472B-986C-9FD34A15ED58}" dt="2024-05-22T15:33:18.151" v="2859" actId="1076"/>
        <pc:sldMkLst>
          <pc:docMk/>
          <pc:sldMk cId="2450783346" sldId="344"/>
        </pc:sldMkLst>
        <pc:picChg chg="add mod">
          <ac:chgData name="R O'Brien" userId="35d9c74a-beea-41b2-a116-0319b2d91e9e" providerId="ADAL" clId="{505D81AF-A0B1-472B-986C-9FD34A15ED58}" dt="2024-05-22T15:33:18.151" v="2859" actId="1076"/>
          <ac:picMkLst>
            <pc:docMk/>
            <pc:sldMk cId="2450783346" sldId="344"/>
            <ac:picMk id="3" creationId="{16FE426A-7DD4-EA47-DD0B-22EC3B501D97}"/>
          </ac:picMkLst>
        </pc:picChg>
      </pc:sldChg>
      <pc:sldChg chg="addSp delSp modSp new mod modClrScheme chgLayout">
        <pc:chgData name="R O'Brien" userId="35d9c74a-beea-41b2-a116-0319b2d91e9e" providerId="ADAL" clId="{505D81AF-A0B1-472B-986C-9FD34A15ED58}" dt="2024-05-22T15:39:27.297" v="2894" actId="2711"/>
        <pc:sldMkLst>
          <pc:docMk/>
          <pc:sldMk cId="1292642275" sldId="345"/>
        </pc:sldMkLst>
        <pc:spChg chg="mod">
          <ac:chgData name="R O'Brien" userId="35d9c74a-beea-41b2-a116-0319b2d91e9e" providerId="ADAL" clId="{505D81AF-A0B1-472B-986C-9FD34A15ED58}" dt="2024-05-22T15:39:27.297" v="2894" actId="2711"/>
          <ac:spMkLst>
            <pc:docMk/>
            <pc:sldMk cId="1292642275" sldId="345"/>
            <ac:spMk id="2" creationId="{1CE4B623-9F3F-640B-2A47-B6F08C000FCF}"/>
          </ac:spMkLst>
        </pc:spChg>
        <pc:spChg chg="del">
          <ac:chgData name="R O'Brien" userId="35d9c74a-beea-41b2-a116-0319b2d91e9e" providerId="ADAL" clId="{505D81AF-A0B1-472B-986C-9FD34A15ED58}" dt="2024-05-22T15:38:57.206" v="2886" actId="478"/>
          <ac:spMkLst>
            <pc:docMk/>
            <pc:sldMk cId="1292642275" sldId="345"/>
            <ac:spMk id="3" creationId="{A3893208-852D-7A5C-D4EA-E25D1329E06B}"/>
          </ac:spMkLst>
        </pc:spChg>
        <pc:spChg chg="add del mod">
          <ac:chgData name="R O'Brien" userId="35d9c74a-beea-41b2-a116-0319b2d91e9e" providerId="ADAL" clId="{505D81AF-A0B1-472B-986C-9FD34A15ED58}" dt="2024-05-22T15:39:05.752" v="2890" actId="478"/>
          <ac:spMkLst>
            <pc:docMk/>
            <pc:sldMk cId="1292642275" sldId="345"/>
            <ac:spMk id="4103" creationId="{AEAB2C68-E31C-26F5-9386-E9F530ECD580}"/>
          </ac:spMkLst>
        </pc:spChg>
        <pc:picChg chg="add mod">
          <ac:chgData name="R O'Brien" userId="35d9c74a-beea-41b2-a116-0319b2d91e9e" providerId="ADAL" clId="{505D81AF-A0B1-472B-986C-9FD34A15ED58}" dt="2024-05-22T15:39:17.849" v="2893" actId="1076"/>
          <ac:picMkLst>
            <pc:docMk/>
            <pc:sldMk cId="1292642275" sldId="345"/>
            <ac:picMk id="4098" creationId="{22FDE9A9-3FA9-2077-21FC-27FDD23AC8D0}"/>
          </ac:picMkLst>
        </pc:picChg>
      </pc:sldChg>
      <pc:sldChg chg="modSp new del mod">
        <pc:chgData name="R O'Brien" userId="35d9c74a-beea-41b2-a116-0319b2d91e9e" providerId="ADAL" clId="{505D81AF-A0B1-472B-986C-9FD34A15ED58}" dt="2024-05-22T15:38:04.585" v="2872" actId="680"/>
        <pc:sldMkLst>
          <pc:docMk/>
          <pc:sldMk cId="1941682489" sldId="345"/>
        </pc:sldMkLst>
        <pc:spChg chg="mod">
          <ac:chgData name="R O'Brien" userId="35d9c74a-beea-41b2-a116-0319b2d91e9e" providerId="ADAL" clId="{505D81AF-A0B1-472B-986C-9FD34A15ED58}" dt="2024-05-22T15:38:04.318" v="2871" actId="20577"/>
          <ac:spMkLst>
            <pc:docMk/>
            <pc:sldMk cId="1941682489" sldId="345"/>
            <ac:spMk id="2" creationId="{C7E209CC-B759-3A02-DB0E-F9AA8AA6FBDE}"/>
          </ac:spMkLst>
        </pc:spChg>
      </pc:sldChg>
      <pc:sldChg chg="addSp delSp modSp new mod modClrScheme chgLayout">
        <pc:chgData name="R O'Brien" userId="35d9c74a-beea-41b2-a116-0319b2d91e9e" providerId="ADAL" clId="{505D81AF-A0B1-472B-986C-9FD34A15ED58}" dt="2024-05-23T10:24:04.435" v="4742" actId="27636"/>
        <pc:sldMkLst>
          <pc:docMk/>
          <pc:sldMk cId="149030692" sldId="346"/>
        </pc:sldMkLst>
        <pc:spChg chg="add mod">
          <ac:chgData name="R O'Brien" userId="35d9c74a-beea-41b2-a116-0319b2d91e9e" providerId="ADAL" clId="{505D81AF-A0B1-472B-986C-9FD34A15ED58}" dt="2024-05-23T10:17:04.712" v="4403" actId="2711"/>
          <ac:spMkLst>
            <pc:docMk/>
            <pc:sldMk cId="149030692" sldId="346"/>
            <ac:spMk id="8" creationId="{5B107A6B-5B91-A228-8CEF-B8BFF4E44EAA}"/>
          </ac:spMkLst>
        </pc:spChg>
        <pc:spChg chg="add del mod">
          <ac:chgData name="R O'Brien" userId="35d9c74a-beea-41b2-a116-0319b2d91e9e" providerId="ADAL" clId="{505D81AF-A0B1-472B-986C-9FD34A15ED58}" dt="2024-05-23T10:13:17.912" v="4315" actId="478"/>
          <ac:spMkLst>
            <pc:docMk/>
            <pc:sldMk cId="149030692" sldId="346"/>
            <ac:spMk id="10" creationId="{780F0FF0-0484-CA96-71D4-95E941AED98F}"/>
          </ac:spMkLst>
        </pc:spChg>
        <pc:spChg chg="add mod">
          <ac:chgData name="R O'Brien" userId="35d9c74a-beea-41b2-a116-0319b2d91e9e" providerId="ADAL" clId="{505D81AF-A0B1-472B-986C-9FD34A15ED58}" dt="2024-05-23T10:24:04.435" v="4742" actId="27636"/>
          <ac:spMkLst>
            <pc:docMk/>
            <pc:sldMk cId="149030692" sldId="346"/>
            <ac:spMk id="13" creationId="{B2036D45-16AE-5EEE-9DA0-9CDBCE8DF65A}"/>
          </ac:spMkLst>
        </pc:spChg>
        <pc:picChg chg="add mod modCrop">
          <ac:chgData name="R O'Brien" userId="35d9c74a-beea-41b2-a116-0319b2d91e9e" providerId="ADAL" clId="{505D81AF-A0B1-472B-986C-9FD34A15ED58}" dt="2024-05-23T10:15:42.855" v="4317" actId="26606"/>
          <ac:picMkLst>
            <pc:docMk/>
            <pc:sldMk cId="149030692" sldId="346"/>
            <ac:picMk id="3" creationId="{A01E28D9-4C9E-5AF5-D620-F04FD43834DF}"/>
          </ac:picMkLst>
        </pc:picChg>
      </pc:sldChg>
    </pc:docChg>
  </pc:docChgLst>
  <pc:docChgLst>
    <pc:chgData name="C Asher" userId="S::casher@st-thomasmore.leicester.sch.uk::2e650e78-a803-4117-a978-6b77207e5f41" providerId="AD" clId="Web-{A98350C8-396F-623C-4461-ECF054F5F970}"/>
    <pc:docChg chg="delSld">
      <pc:chgData name="C Asher" userId="S::casher@st-thomasmore.leicester.sch.uk::2e650e78-a803-4117-a978-6b77207e5f41" providerId="AD" clId="Web-{A98350C8-396F-623C-4461-ECF054F5F970}" dt="2023-05-24T17:19:01.735" v="0"/>
      <pc:docMkLst>
        <pc:docMk/>
      </pc:docMkLst>
      <pc:sldChg chg="del">
        <pc:chgData name="C Asher" userId="S::casher@st-thomasmore.leicester.sch.uk::2e650e78-a803-4117-a978-6b77207e5f41" providerId="AD" clId="Web-{A98350C8-396F-623C-4461-ECF054F5F970}" dt="2023-05-24T17:19:01.735" v="0"/>
        <pc:sldMkLst>
          <pc:docMk/>
          <pc:sldMk cId="1377701328" sldId="323"/>
        </pc:sldMkLst>
      </pc:sldChg>
    </pc:docChg>
  </pc:docChgLst>
  <pc:docChgLst>
    <pc:chgData name="R O'Brien" userId="S::robrien@st-thomasmore.leicester.sch.uk::35d9c74a-beea-41b2-a116-0319b2d91e9e" providerId="AD" clId="Web-{5F0522F4-9EBA-E710-5B23-E7040228B7C6}"/>
    <pc:docChg chg="modSld">
      <pc:chgData name="R O'Brien" userId="S::robrien@st-thomasmore.leicester.sch.uk::35d9c74a-beea-41b2-a116-0319b2d91e9e" providerId="AD" clId="Web-{5F0522F4-9EBA-E710-5B23-E7040228B7C6}" dt="2022-05-24T13:19:58.171" v="2" actId="20577"/>
      <pc:docMkLst>
        <pc:docMk/>
      </pc:docMkLst>
      <pc:sldChg chg="modSp">
        <pc:chgData name="R O'Brien" userId="S::robrien@st-thomasmore.leicester.sch.uk::35d9c74a-beea-41b2-a116-0319b2d91e9e" providerId="AD" clId="Web-{5F0522F4-9EBA-E710-5B23-E7040228B7C6}" dt="2022-05-24T13:19:58.171" v="2" actId="20577"/>
        <pc:sldMkLst>
          <pc:docMk/>
          <pc:sldMk cId="2183652793" sldId="307"/>
        </pc:sldMkLst>
        <pc:spChg chg="mod">
          <ac:chgData name="R O'Brien" userId="S::robrien@st-thomasmore.leicester.sch.uk::35d9c74a-beea-41b2-a116-0319b2d91e9e" providerId="AD" clId="Web-{5F0522F4-9EBA-E710-5B23-E7040228B7C6}" dt="2022-05-24T13:19:58.171" v="2" actId="20577"/>
          <ac:spMkLst>
            <pc:docMk/>
            <pc:sldMk cId="2183652793" sldId="307"/>
            <ac:spMk id="5123" creationId="{00000000-0000-0000-0000-000000000000}"/>
          </ac:spMkLst>
        </pc:spChg>
      </pc:sldChg>
    </pc:docChg>
  </pc:docChgLst>
  <pc:docChgLst>
    <pc:chgData name="N Whitehead" userId="S::nwhitehead@st-thomasmore.leicester.sch.uk::537f7503-ea60-4375-829c-be440b4c50d6" providerId="AD" clId="Web-{17E6DD5E-42FB-C682-9F71-80A4A39C8F51}"/>
    <pc:docChg chg="addSld modSld">
      <pc:chgData name="N Whitehead" userId="S::nwhitehead@st-thomasmore.leicester.sch.uk::537f7503-ea60-4375-829c-be440b4c50d6" providerId="AD" clId="Web-{17E6DD5E-42FB-C682-9F71-80A4A39C8F51}" dt="2024-05-22T16:33:49.636" v="2383" actId="14100"/>
      <pc:docMkLst>
        <pc:docMk/>
      </pc:docMkLst>
      <pc:sldChg chg="delSp modSp">
        <pc:chgData name="N Whitehead" userId="S::nwhitehead@st-thomasmore.leicester.sch.uk::537f7503-ea60-4375-829c-be440b4c50d6" providerId="AD" clId="Web-{17E6DD5E-42FB-C682-9F71-80A4A39C8F51}" dt="2024-05-22T15:21:25.804" v="2021" actId="20577"/>
        <pc:sldMkLst>
          <pc:docMk/>
          <pc:sldMk cId="460436810" sldId="315"/>
        </pc:sldMkLst>
        <pc:spChg chg="mod">
          <ac:chgData name="N Whitehead" userId="S::nwhitehead@st-thomasmore.leicester.sch.uk::537f7503-ea60-4375-829c-be440b4c50d6" providerId="AD" clId="Web-{17E6DD5E-42FB-C682-9F71-80A4A39C8F51}" dt="2024-05-22T15:21:25.804" v="2021" actId="20577"/>
          <ac:spMkLst>
            <pc:docMk/>
            <pc:sldMk cId="460436810" sldId="315"/>
            <ac:spMk id="3" creationId="{32883F35-DF11-43EA-880D-702717BF6298}"/>
          </ac:spMkLst>
        </pc:spChg>
        <pc:spChg chg="del mod">
          <ac:chgData name="N Whitehead" userId="S::nwhitehead@st-thomasmore.leicester.sch.uk::537f7503-ea60-4375-829c-be440b4c50d6" providerId="AD" clId="Web-{17E6DD5E-42FB-C682-9F71-80A4A39C8F51}" dt="2024-05-22T14:51:34.637" v="224"/>
          <ac:spMkLst>
            <pc:docMk/>
            <pc:sldMk cId="460436810" sldId="315"/>
            <ac:spMk id="5" creationId="{822B9090-6D0F-4D2E-BB7B-CEAECDEAE04D}"/>
          </ac:spMkLst>
        </pc:spChg>
        <pc:picChg chg="del">
          <ac:chgData name="N Whitehead" userId="S::nwhitehead@st-thomasmore.leicester.sch.uk::537f7503-ea60-4375-829c-be440b4c50d6" providerId="AD" clId="Web-{17E6DD5E-42FB-C682-9F71-80A4A39C8F51}" dt="2024-05-22T14:52:22.185" v="275"/>
          <ac:picMkLst>
            <pc:docMk/>
            <pc:sldMk cId="460436810" sldId="315"/>
            <ac:picMk id="4" creationId="{BB340479-EA9A-4942-981A-EB33256CBDAD}"/>
          </ac:picMkLst>
        </pc:picChg>
      </pc:sldChg>
      <pc:sldChg chg="addSp delSp modSp">
        <pc:chgData name="N Whitehead" userId="S::nwhitehead@st-thomasmore.leicester.sch.uk::537f7503-ea60-4375-829c-be440b4c50d6" providerId="AD" clId="Web-{17E6DD5E-42FB-C682-9F71-80A4A39C8F51}" dt="2024-05-22T16:05:42.175" v="2355" actId="1076"/>
        <pc:sldMkLst>
          <pc:docMk/>
          <pc:sldMk cId="581554134" sldId="316"/>
        </pc:sldMkLst>
        <pc:picChg chg="del mod">
          <ac:chgData name="N Whitehead" userId="S::nwhitehead@st-thomasmore.leicester.sch.uk::537f7503-ea60-4375-829c-be440b4c50d6" providerId="AD" clId="Web-{17E6DD5E-42FB-C682-9F71-80A4A39C8F51}" dt="2024-05-22T16:05:03.612" v="2351"/>
          <ac:picMkLst>
            <pc:docMk/>
            <pc:sldMk cId="581554134" sldId="316"/>
            <ac:picMk id="4" creationId="{3D275D99-DACF-4C24-9089-EC123605CC0D}"/>
          </ac:picMkLst>
        </pc:picChg>
        <pc:picChg chg="del mod">
          <ac:chgData name="N Whitehead" userId="S::nwhitehead@st-thomasmore.leicester.sch.uk::537f7503-ea60-4375-829c-be440b4c50d6" providerId="AD" clId="Web-{17E6DD5E-42FB-C682-9F71-80A4A39C8F51}" dt="2024-05-22T16:05:01.877" v="2350"/>
          <ac:picMkLst>
            <pc:docMk/>
            <pc:sldMk cId="581554134" sldId="316"/>
            <ac:picMk id="5" creationId="{8AF5ED59-59E7-438E-A8B5-162BA025AE58}"/>
          </ac:picMkLst>
        </pc:picChg>
        <pc:picChg chg="del mod">
          <ac:chgData name="N Whitehead" userId="S::nwhitehead@st-thomasmore.leicester.sch.uk::537f7503-ea60-4375-829c-be440b4c50d6" providerId="AD" clId="Web-{17E6DD5E-42FB-C682-9F71-80A4A39C8F51}" dt="2024-05-22T16:03:58.906" v="2340"/>
          <ac:picMkLst>
            <pc:docMk/>
            <pc:sldMk cId="581554134" sldId="316"/>
            <ac:picMk id="6" creationId="{DC2F47EB-B5BF-47FF-8713-07C4DF98BA6D}"/>
          </ac:picMkLst>
        </pc:picChg>
        <pc:picChg chg="add mod">
          <ac:chgData name="N Whitehead" userId="S::nwhitehead@st-thomasmore.leicester.sch.uk::537f7503-ea60-4375-829c-be440b4c50d6" providerId="AD" clId="Web-{17E6DD5E-42FB-C682-9F71-80A4A39C8F51}" dt="2024-05-22T16:05:42.175" v="2355" actId="1076"/>
          <ac:picMkLst>
            <pc:docMk/>
            <pc:sldMk cId="581554134" sldId="316"/>
            <ac:picMk id="7" creationId="{02DDD28A-EF91-2AC6-7D31-C1DC466B1458}"/>
          </ac:picMkLst>
        </pc:picChg>
        <pc:picChg chg="add mod">
          <ac:chgData name="N Whitehead" userId="S::nwhitehead@st-thomasmore.leicester.sch.uk::537f7503-ea60-4375-829c-be440b4c50d6" providerId="AD" clId="Web-{17E6DD5E-42FB-C682-9F71-80A4A39C8F51}" dt="2024-05-22T16:05:40.379" v="2354" actId="1076"/>
          <ac:picMkLst>
            <pc:docMk/>
            <pc:sldMk cId="581554134" sldId="316"/>
            <ac:picMk id="8" creationId="{BB9EF620-1B5B-2DF1-B5EF-73282281DFD4}"/>
          </ac:picMkLst>
        </pc:picChg>
      </pc:sldChg>
      <pc:sldChg chg="addSp modSp">
        <pc:chgData name="N Whitehead" userId="S::nwhitehead@st-thomasmore.leicester.sch.uk::537f7503-ea60-4375-829c-be440b4c50d6" providerId="AD" clId="Web-{17E6DD5E-42FB-C682-9F71-80A4A39C8F51}" dt="2024-05-22T16:32:25.290" v="2382" actId="1076"/>
        <pc:sldMkLst>
          <pc:docMk/>
          <pc:sldMk cId="3040481017" sldId="317"/>
        </pc:sldMkLst>
        <pc:spChg chg="mod">
          <ac:chgData name="N Whitehead" userId="S::nwhitehead@st-thomasmore.leicester.sch.uk::537f7503-ea60-4375-829c-be440b4c50d6" providerId="AD" clId="Web-{17E6DD5E-42FB-C682-9F71-80A4A39C8F51}" dt="2024-05-22T16:10:07.169" v="2370" actId="14100"/>
          <ac:spMkLst>
            <pc:docMk/>
            <pc:sldMk cId="3040481017" sldId="317"/>
            <ac:spMk id="3" creationId="{D72AF037-27AC-463B-A352-73221B22F715}"/>
          </ac:spMkLst>
        </pc:spChg>
        <pc:picChg chg="add mod">
          <ac:chgData name="N Whitehead" userId="S::nwhitehead@st-thomasmore.leicester.sch.uk::537f7503-ea60-4375-829c-be440b4c50d6" providerId="AD" clId="Web-{17E6DD5E-42FB-C682-9F71-80A4A39C8F51}" dt="2024-05-22T16:28:11.377" v="2378" actId="1076"/>
          <ac:picMkLst>
            <pc:docMk/>
            <pc:sldMk cId="3040481017" sldId="317"/>
            <ac:picMk id="3" creationId="{7435ECA8-645E-B27D-578D-404402F2CCA3}"/>
          </ac:picMkLst>
        </pc:picChg>
        <pc:picChg chg="mod">
          <ac:chgData name="N Whitehead" userId="S::nwhitehead@st-thomasmore.leicester.sch.uk::537f7503-ea60-4375-829c-be440b4c50d6" providerId="AD" clId="Web-{17E6DD5E-42FB-C682-9F71-80A4A39C8F51}" dt="2024-05-22T16:32:15.102" v="2379" actId="14100"/>
          <ac:picMkLst>
            <pc:docMk/>
            <pc:sldMk cId="3040481017" sldId="317"/>
            <ac:picMk id="5" creationId="{3360F40C-579A-434B-9E9B-DB8011413327}"/>
          </ac:picMkLst>
        </pc:picChg>
        <pc:picChg chg="mod">
          <ac:chgData name="N Whitehead" userId="S::nwhitehead@st-thomasmore.leicester.sch.uk::537f7503-ea60-4375-829c-be440b4c50d6" providerId="AD" clId="Web-{17E6DD5E-42FB-C682-9F71-80A4A39C8F51}" dt="2024-05-22T16:32:25.290" v="2382" actId="1076"/>
          <ac:picMkLst>
            <pc:docMk/>
            <pc:sldMk cId="3040481017" sldId="317"/>
            <ac:picMk id="6" creationId="{0625F1CA-8BAF-47E9-981E-532F14B57573}"/>
          </ac:picMkLst>
        </pc:picChg>
      </pc:sldChg>
      <pc:sldChg chg="addSp delSp modSp">
        <pc:chgData name="N Whitehead" userId="S::nwhitehead@st-thomasmore.leicester.sch.uk::537f7503-ea60-4375-829c-be440b4c50d6" providerId="AD" clId="Web-{17E6DD5E-42FB-C682-9F71-80A4A39C8F51}" dt="2024-05-22T14:47:09.334" v="4" actId="1076"/>
        <pc:sldMkLst>
          <pc:docMk/>
          <pc:sldMk cId="3159309879" sldId="321"/>
        </pc:sldMkLst>
        <pc:spChg chg="add mod">
          <ac:chgData name="N Whitehead" userId="S::nwhitehead@st-thomasmore.leicester.sch.uk::537f7503-ea60-4375-829c-be440b4c50d6" providerId="AD" clId="Web-{17E6DD5E-42FB-C682-9F71-80A4A39C8F51}" dt="2024-05-22T14:47:09.334" v="4" actId="1076"/>
          <ac:spMkLst>
            <pc:docMk/>
            <pc:sldMk cId="3159309879" sldId="321"/>
            <ac:spMk id="3" creationId="{7D85B9E1-CE6F-CFDE-764E-C5BCA443F777}"/>
          </ac:spMkLst>
        </pc:spChg>
        <pc:picChg chg="del">
          <ac:chgData name="N Whitehead" userId="S::nwhitehead@st-thomasmore.leicester.sch.uk::537f7503-ea60-4375-829c-be440b4c50d6" providerId="AD" clId="Web-{17E6DD5E-42FB-C682-9F71-80A4A39C8F51}" dt="2024-05-22T14:46:39.786" v="0"/>
          <ac:picMkLst>
            <pc:docMk/>
            <pc:sldMk cId="3159309879" sldId="321"/>
            <ac:picMk id="1026" creationId="{757A3EE1-1B83-B395-AA26-AAE21FF8959F}"/>
          </ac:picMkLst>
        </pc:picChg>
      </pc:sldChg>
      <pc:sldChg chg="modSp">
        <pc:chgData name="N Whitehead" userId="S::nwhitehead@st-thomasmore.leicester.sch.uk::537f7503-ea60-4375-829c-be440b4c50d6" providerId="AD" clId="Web-{17E6DD5E-42FB-C682-9F71-80A4A39C8F51}" dt="2024-05-22T16:33:49.636" v="2383" actId="14100"/>
        <pc:sldMkLst>
          <pc:docMk/>
          <pc:sldMk cId="2754701639" sldId="335"/>
        </pc:sldMkLst>
        <pc:spChg chg="mod">
          <ac:chgData name="N Whitehead" userId="S::nwhitehead@st-thomasmore.leicester.sch.uk::537f7503-ea60-4375-829c-be440b4c50d6" providerId="AD" clId="Web-{17E6DD5E-42FB-C682-9F71-80A4A39C8F51}" dt="2024-05-22T16:33:49.636" v="2383" actId="14100"/>
          <ac:spMkLst>
            <pc:docMk/>
            <pc:sldMk cId="2754701639" sldId="335"/>
            <ac:spMk id="2" creationId="{D82B3E8F-5D42-E8DF-4878-7214BC17410D}"/>
          </ac:spMkLst>
        </pc:spChg>
      </pc:sldChg>
      <pc:sldChg chg="addSp modSp new">
        <pc:chgData name="N Whitehead" userId="S::nwhitehead@st-thomasmore.leicester.sch.uk::537f7503-ea60-4375-829c-be440b4c50d6" providerId="AD" clId="Web-{17E6DD5E-42FB-C682-9F71-80A4A39C8F51}" dt="2024-05-22T15:22:09.149" v="2040" actId="20577"/>
        <pc:sldMkLst>
          <pc:docMk/>
          <pc:sldMk cId="3148791397" sldId="339"/>
        </pc:sldMkLst>
        <pc:spChg chg="mod">
          <ac:chgData name="N Whitehead" userId="S::nwhitehead@st-thomasmore.leicester.sch.uk::537f7503-ea60-4375-829c-be440b4c50d6" providerId="AD" clId="Web-{17E6DD5E-42FB-C682-9F71-80A4A39C8F51}" dt="2024-05-22T15:01:01.588" v="633" actId="20577"/>
          <ac:spMkLst>
            <pc:docMk/>
            <pc:sldMk cId="3148791397" sldId="339"/>
            <ac:spMk id="2" creationId="{A8E64EB9-19FC-B8BA-2061-9F84745D8EA0}"/>
          </ac:spMkLst>
        </pc:spChg>
        <pc:spChg chg="add mod">
          <ac:chgData name="N Whitehead" userId="S::nwhitehead@st-thomasmore.leicester.sch.uk::537f7503-ea60-4375-829c-be440b4c50d6" providerId="AD" clId="Web-{17E6DD5E-42FB-C682-9F71-80A4A39C8F51}" dt="2024-05-22T15:22:09.149" v="2040" actId="20577"/>
          <ac:spMkLst>
            <pc:docMk/>
            <pc:sldMk cId="3148791397" sldId="339"/>
            <ac:spMk id="3" creationId="{02CE5EF9-F2A5-8D06-5BBB-0A5CA012272E}"/>
          </ac:spMkLst>
        </pc:spChg>
      </pc:sldChg>
      <pc:sldChg chg="addSp modSp new">
        <pc:chgData name="N Whitehead" userId="S::nwhitehead@st-thomasmore.leicester.sch.uk::537f7503-ea60-4375-829c-be440b4c50d6" providerId="AD" clId="Web-{17E6DD5E-42FB-C682-9F71-80A4A39C8F51}" dt="2024-05-22T16:04:38.314" v="2349" actId="20577"/>
        <pc:sldMkLst>
          <pc:docMk/>
          <pc:sldMk cId="500129867" sldId="340"/>
        </pc:sldMkLst>
        <pc:spChg chg="mod">
          <ac:chgData name="N Whitehead" userId="S::nwhitehead@st-thomasmore.leicester.sch.uk::537f7503-ea60-4375-829c-be440b4c50d6" providerId="AD" clId="Web-{17E6DD5E-42FB-C682-9F71-80A4A39C8F51}" dt="2024-05-22T15:06:13.830" v="960" actId="20577"/>
          <ac:spMkLst>
            <pc:docMk/>
            <pc:sldMk cId="500129867" sldId="340"/>
            <ac:spMk id="2" creationId="{75E07CCC-5539-350C-5F55-B4C469390032}"/>
          </ac:spMkLst>
        </pc:spChg>
        <pc:spChg chg="add mod">
          <ac:chgData name="N Whitehead" userId="S::nwhitehead@st-thomasmore.leicester.sch.uk::537f7503-ea60-4375-829c-be440b4c50d6" providerId="AD" clId="Web-{17E6DD5E-42FB-C682-9F71-80A4A39C8F51}" dt="2024-05-22T16:04:38.314" v="2349" actId="20577"/>
          <ac:spMkLst>
            <pc:docMk/>
            <pc:sldMk cId="500129867" sldId="340"/>
            <ac:spMk id="3" creationId="{EF49CFD0-1545-AAD2-4481-754F4E86903F}"/>
          </ac:spMkLst>
        </pc:spChg>
      </pc:sldChg>
      <pc:sldChg chg="addSp modSp new">
        <pc:chgData name="N Whitehead" userId="S::nwhitehead@st-thomasmore.leicester.sch.uk::537f7503-ea60-4375-829c-be440b4c50d6" providerId="AD" clId="Web-{17E6DD5E-42FB-C682-9F71-80A4A39C8F51}" dt="2024-05-22T15:14:16.904" v="1570" actId="20577"/>
        <pc:sldMkLst>
          <pc:docMk/>
          <pc:sldMk cId="2851391879" sldId="341"/>
        </pc:sldMkLst>
        <pc:spChg chg="mod">
          <ac:chgData name="N Whitehead" userId="S::nwhitehead@st-thomasmore.leicester.sch.uk::537f7503-ea60-4375-829c-be440b4c50d6" providerId="AD" clId="Web-{17E6DD5E-42FB-C682-9F71-80A4A39C8F51}" dt="2024-05-22T15:10:51.664" v="1274" actId="20577"/>
          <ac:spMkLst>
            <pc:docMk/>
            <pc:sldMk cId="2851391879" sldId="341"/>
            <ac:spMk id="2" creationId="{870B95C6-FF6F-ACD2-ED6F-1CBF365668FA}"/>
          </ac:spMkLst>
        </pc:spChg>
        <pc:spChg chg="add mod">
          <ac:chgData name="N Whitehead" userId="S::nwhitehead@st-thomasmore.leicester.sch.uk::537f7503-ea60-4375-829c-be440b4c50d6" providerId="AD" clId="Web-{17E6DD5E-42FB-C682-9F71-80A4A39C8F51}" dt="2024-05-22T15:14:16.904" v="1570" actId="20577"/>
          <ac:spMkLst>
            <pc:docMk/>
            <pc:sldMk cId="2851391879" sldId="341"/>
            <ac:spMk id="3" creationId="{5450795C-D11A-FA8A-F73C-A16670CB63BC}"/>
          </ac:spMkLst>
        </pc:spChg>
      </pc:sldChg>
      <pc:sldChg chg="addSp delSp modSp new mod modClrScheme chgLayout">
        <pc:chgData name="N Whitehead" userId="S::nwhitehead@st-thomasmore.leicester.sch.uk::537f7503-ea60-4375-829c-be440b4c50d6" providerId="AD" clId="Web-{17E6DD5E-42FB-C682-9F71-80A4A39C8F51}" dt="2024-05-22T16:08:57.073" v="2369"/>
        <pc:sldMkLst>
          <pc:docMk/>
          <pc:sldMk cId="3191805881" sldId="342"/>
        </pc:sldMkLst>
        <pc:spChg chg="mod">
          <ac:chgData name="N Whitehead" userId="S::nwhitehead@st-thomasmore.leicester.sch.uk::537f7503-ea60-4375-829c-be440b4c50d6" providerId="AD" clId="Web-{17E6DD5E-42FB-C682-9F71-80A4A39C8F51}" dt="2024-05-22T16:08:57.073" v="2369"/>
          <ac:spMkLst>
            <pc:docMk/>
            <pc:sldMk cId="3191805881" sldId="342"/>
            <ac:spMk id="2" creationId="{BB73685F-020D-3515-CCBE-001490FF6D99}"/>
          </ac:spMkLst>
        </pc:spChg>
        <pc:spChg chg="add mod ord">
          <ac:chgData name="N Whitehead" userId="S::nwhitehead@st-thomasmore.leicester.sch.uk::537f7503-ea60-4375-829c-be440b4c50d6" providerId="AD" clId="Web-{17E6DD5E-42FB-C682-9F71-80A4A39C8F51}" dt="2024-05-22T16:08:57.073" v="2369"/>
          <ac:spMkLst>
            <pc:docMk/>
            <pc:sldMk cId="3191805881" sldId="342"/>
            <ac:spMk id="3" creationId="{FD655868-6F8E-B191-A102-BBFD6A69EE21}"/>
          </ac:spMkLst>
        </pc:spChg>
        <pc:picChg chg="add del mod">
          <ac:chgData name="N Whitehead" userId="S::nwhitehead@st-thomasmore.leicester.sch.uk::537f7503-ea60-4375-829c-be440b4c50d6" providerId="AD" clId="Web-{17E6DD5E-42FB-C682-9F71-80A4A39C8F51}" dt="2024-05-22T16:07:12.413" v="2357"/>
          <ac:picMkLst>
            <pc:docMk/>
            <pc:sldMk cId="3191805881" sldId="342"/>
            <ac:picMk id="4" creationId="{7E6AACEB-AE22-8AF3-A333-C030941FB9E5}"/>
          </ac:picMkLst>
        </pc:picChg>
        <pc:picChg chg="add mod">
          <ac:chgData name="N Whitehead" userId="S::nwhitehead@st-thomasmore.leicester.sch.uk::537f7503-ea60-4375-829c-be440b4c50d6" providerId="AD" clId="Web-{17E6DD5E-42FB-C682-9F71-80A4A39C8F51}" dt="2024-05-22T16:08:57.073" v="2369"/>
          <ac:picMkLst>
            <pc:docMk/>
            <pc:sldMk cId="3191805881" sldId="342"/>
            <ac:picMk id="5" creationId="{39DC43EE-6C3A-82E2-D532-452AC6E4BE2E}"/>
          </ac:picMkLst>
        </pc:picChg>
      </pc:sldChg>
    </pc:docChg>
  </pc:docChgLst>
  <pc:docChgLst>
    <pc:chgData name="N Whitehead" userId="S::nwhitehead@st-thomasmore.leicester.sch.uk::537f7503-ea60-4375-829c-be440b4c50d6" providerId="AD" clId="Web-{8899A4EF-C427-205E-F1C6-B48EC1D6C259}"/>
    <pc:docChg chg="delSld">
      <pc:chgData name="N Whitehead" userId="S::nwhitehead@st-thomasmore.leicester.sch.uk::537f7503-ea60-4375-829c-be440b4c50d6" providerId="AD" clId="Web-{8899A4EF-C427-205E-F1C6-B48EC1D6C259}" dt="2022-05-25T16:11:06.509" v="0"/>
      <pc:docMkLst>
        <pc:docMk/>
      </pc:docMkLst>
      <pc:sldChg chg="del">
        <pc:chgData name="N Whitehead" userId="S::nwhitehead@st-thomasmore.leicester.sch.uk::537f7503-ea60-4375-829c-be440b4c50d6" providerId="AD" clId="Web-{8899A4EF-C427-205E-F1C6-B48EC1D6C259}" dt="2022-05-25T16:11:06.509" v="0"/>
        <pc:sldMkLst>
          <pc:docMk/>
          <pc:sldMk cId="0" sldId="292"/>
        </pc:sldMkLst>
      </pc:sldChg>
    </pc:docChg>
  </pc:docChgLst>
  <pc:docChgLst>
    <pc:chgData name="R O'Brien" userId="35d9c74a-beea-41b2-a116-0319b2d91e9e" providerId="ADAL" clId="{B909CA76-70D9-41FF-AB06-18A76BA29C0E}"/>
    <pc:docChg chg="custSel delSld modSld">
      <pc:chgData name="R O'Brien" userId="35d9c74a-beea-41b2-a116-0319b2d91e9e" providerId="ADAL" clId="{B909CA76-70D9-41FF-AB06-18A76BA29C0E}" dt="2023-05-24T16:43:17.447" v="1053" actId="20577"/>
      <pc:docMkLst>
        <pc:docMk/>
      </pc:docMkLst>
      <pc:sldChg chg="modSp mod">
        <pc:chgData name="R O'Brien" userId="35d9c74a-beea-41b2-a116-0319b2d91e9e" providerId="ADAL" clId="{B909CA76-70D9-41FF-AB06-18A76BA29C0E}" dt="2023-05-24T16:37:27.748" v="874" actId="20577"/>
        <pc:sldMkLst>
          <pc:docMk/>
          <pc:sldMk cId="0" sldId="276"/>
        </pc:sldMkLst>
        <pc:spChg chg="mod">
          <ac:chgData name="R O'Brien" userId="35d9c74a-beea-41b2-a116-0319b2d91e9e" providerId="ADAL" clId="{B909CA76-70D9-41FF-AB06-18A76BA29C0E}" dt="2023-05-24T16:37:27.748" v="874" actId="20577"/>
          <ac:spMkLst>
            <pc:docMk/>
            <pc:sldMk cId="0" sldId="276"/>
            <ac:spMk id="5123" creationId="{00000000-0000-0000-0000-000000000000}"/>
          </ac:spMkLst>
        </pc:spChg>
        <pc:picChg chg="mod">
          <ac:chgData name="R O'Brien" userId="35d9c74a-beea-41b2-a116-0319b2d91e9e" providerId="ADAL" clId="{B909CA76-70D9-41FF-AB06-18A76BA29C0E}" dt="2023-05-23T19:10:07.776" v="128" actId="14100"/>
          <ac:picMkLst>
            <pc:docMk/>
            <pc:sldMk cId="0" sldId="276"/>
            <ac:picMk id="3" creationId="{8B4308A1-E450-43B2-8B7B-92A27B8B7418}"/>
          </ac:picMkLst>
        </pc:picChg>
      </pc:sldChg>
      <pc:sldChg chg="modSp mod">
        <pc:chgData name="R O'Brien" userId="35d9c74a-beea-41b2-a116-0319b2d91e9e" providerId="ADAL" clId="{B909CA76-70D9-41FF-AB06-18A76BA29C0E}" dt="2023-05-23T19:13:46.037" v="575" actId="20577"/>
        <pc:sldMkLst>
          <pc:docMk/>
          <pc:sldMk cId="3097392097" sldId="306"/>
        </pc:sldMkLst>
        <pc:spChg chg="mod">
          <ac:chgData name="R O'Brien" userId="35d9c74a-beea-41b2-a116-0319b2d91e9e" providerId="ADAL" clId="{B909CA76-70D9-41FF-AB06-18A76BA29C0E}" dt="2023-05-23T19:13:46.037" v="575" actId="20577"/>
          <ac:spMkLst>
            <pc:docMk/>
            <pc:sldMk cId="3097392097" sldId="306"/>
            <ac:spMk id="5123" creationId="{00000000-0000-0000-0000-000000000000}"/>
          </ac:spMkLst>
        </pc:spChg>
      </pc:sldChg>
      <pc:sldChg chg="modSp mod">
        <pc:chgData name="R O'Brien" userId="35d9c74a-beea-41b2-a116-0319b2d91e9e" providerId="ADAL" clId="{B909CA76-70D9-41FF-AB06-18A76BA29C0E}" dt="2023-05-24T11:55:53.440" v="797" actId="20577"/>
        <pc:sldMkLst>
          <pc:docMk/>
          <pc:sldMk cId="2183652793" sldId="307"/>
        </pc:sldMkLst>
        <pc:spChg chg="mod">
          <ac:chgData name="R O'Brien" userId="35d9c74a-beea-41b2-a116-0319b2d91e9e" providerId="ADAL" clId="{B909CA76-70D9-41FF-AB06-18A76BA29C0E}" dt="2023-05-24T11:55:36.683" v="792" actId="13926"/>
          <ac:spMkLst>
            <pc:docMk/>
            <pc:sldMk cId="2183652793" sldId="307"/>
            <ac:spMk id="4" creationId="{45828CE5-BE6F-4EE6-AE5A-44926DE49512}"/>
          </ac:spMkLst>
        </pc:spChg>
        <pc:spChg chg="mod">
          <ac:chgData name="R O'Brien" userId="35d9c74a-beea-41b2-a116-0319b2d91e9e" providerId="ADAL" clId="{B909CA76-70D9-41FF-AB06-18A76BA29C0E}" dt="2023-05-23T19:14:45.171" v="600" actId="20577"/>
          <ac:spMkLst>
            <pc:docMk/>
            <pc:sldMk cId="2183652793" sldId="307"/>
            <ac:spMk id="7" creationId="{3E789256-6C48-44F4-37F4-118635352039}"/>
          </ac:spMkLst>
        </pc:spChg>
        <pc:spChg chg="mod">
          <ac:chgData name="R O'Brien" userId="35d9c74a-beea-41b2-a116-0319b2d91e9e" providerId="ADAL" clId="{B909CA76-70D9-41FF-AB06-18A76BA29C0E}" dt="2023-05-24T11:55:53.440" v="797" actId="20577"/>
          <ac:spMkLst>
            <pc:docMk/>
            <pc:sldMk cId="2183652793" sldId="307"/>
            <ac:spMk id="5123" creationId="{00000000-0000-0000-0000-000000000000}"/>
          </ac:spMkLst>
        </pc:spChg>
      </pc:sldChg>
      <pc:sldChg chg="modSp mod">
        <pc:chgData name="R O'Brien" userId="35d9c74a-beea-41b2-a116-0319b2d91e9e" providerId="ADAL" clId="{B909CA76-70D9-41FF-AB06-18A76BA29C0E}" dt="2023-05-24T16:43:17.447" v="1053" actId="20577"/>
        <pc:sldMkLst>
          <pc:docMk/>
          <pc:sldMk cId="4275232583" sldId="310"/>
        </pc:sldMkLst>
        <pc:spChg chg="mod">
          <ac:chgData name="R O'Brien" userId="35d9c74a-beea-41b2-a116-0319b2d91e9e" providerId="ADAL" clId="{B909CA76-70D9-41FF-AB06-18A76BA29C0E}" dt="2023-05-24T16:43:17.447" v="1053" actId="20577"/>
          <ac:spMkLst>
            <pc:docMk/>
            <pc:sldMk cId="4275232583" sldId="310"/>
            <ac:spMk id="3" creationId="{700A38E1-B683-4B81-8A2F-3AE2376868E5}"/>
          </ac:spMkLst>
        </pc:spChg>
      </pc:sldChg>
      <pc:sldChg chg="delSp modSp mod">
        <pc:chgData name="R O'Brien" userId="35d9c74a-beea-41b2-a116-0319b2d91e9e" providerId="ADAL" clId="{B909CA76-70D9-41FF-AB06-18A76BA29C0E}" dt="2023-05-24T16:43:11.430" v="1052" actId="5793"/>
        <pc:sldMkLst>
          <pc:docMk/>
          <pc:sldMk cId="3841617307" sldId="311"/>
        </pc:sldMkLst>
        <pc:spChg chg="mod">
          <ac:chgData name="R O'Brien" userId="35d9c74a-beea-41b2-a116-0319b2d91e9e" providerId="ADAL" clId="{B909CA76-70D9-41FF-AB06-18A76BA29C0E}" dt="2023-05-24T16:43:11.430" v="1052" actId="5793"/>
          <ac:spMkLst>
            <pc:docMk/>
            <pc:sldMk cId="3841617307" sldId="311"/>
            <ac:spMk id="8" creationId="{674D65A1-C527-4639-95D2-EEAF1C6CA761}"/>
          </ac:spMkLst>
        </pc:spChg>
        <pc:picChg chg="del">
          <ac:chgData name="R O'Brien" userId="35d9c74a-beea-41b2-a116-0319b2d91e9e" providerId="ADAL" clId="{B909CA76-70D9-41FF-AB06-18A76BA29C0E}" dt="2023-05-23T19:17:20.405" v="619" actId="478"/>
          <ac:picMkLst>
            <pc:docMk/>
            <pc:sldMk cId="3841617307" sldId="311"/>
            <ac:picMk id="2" creationId="{AAF8177E-AA7D-4DF0-B369-C44E04F6B3DB}"/>
          </ac:picMkLst>
        </pc:picChg>
      </pc:sldChg>
      <pc:sldChg chg="modSp mod">
        <pc:chgData name="R O'Brien" userId="35d9c74a-beea-41b2-a116-0319b2d91e9e" providerId="ADAL" clId="{B909CA76-70D9-41FF-AB06-18A76BA29C0E}" dt="2023-05-24T16:38:32.026" v="876" actId="20577"/>
        <pc:sldMkLst>
          <pc:docMk/>
          <pc:sldMk cId="202798323" sldId="313"/>
        </pc:sldMkLst>
        <pc:spChg chg="mod">
          <ac:chgData name="R O'Brien" userId="35d9c74a-beea-41b2-a116-0319b2d91e9e" providerId="ADAL" clId="{B909CA76-70D9-41FF-AB06-18A76BA29C0E}" dt="2023-05-24T16:38:32.026" v="876" actId="20577"/>
          <ac:spMkLst>
            <pc:docMk/>
            <pc:sldMk cId="202798323" sldId="313"/>
            <ac:spMk id="2" creationId="{E6816613-5381-45F1-94EA-7D76061CF707}"/>
          </ac:spMkLst>
        </pc:spChg>
      </pc:sldChg>
      <pc:sldChg chg="modSp del mod">
        <pc:chgData name="R O'Brien" userId="35d9c74a-beea-41b2-a116-0319b2d91e9e" providerId="ADAL" clId="{B909CA76-70D9-41FF-AB06-18A76BA29C0E}" dt="2023-05-24T16:38:51.027" v="877" actId="47"/>
        <pc:sldMkLst>
          <pc:docMk/>
          <pc:sldMk cId="1707247319" sldId="314"/>
        </pc:sldMkLst>
        <pc:spChg chg="mod">
          <ac:chgData name="R O'Brien" userId="35d9c74a-beea-41b2-a116-0319b2d91e9e" providerId="ADAL" clId="{B909CA76-70D9-41FF-AB06-18A76BA29C0E}" dt="2023-05-23T19:15:47.386" v="611" actId="20577"/>
          <ac:spMkLst>
            <pc:docMk/>
            <pc:sldMk cId="1707247319" sldId="314"/>
            <ac:spMk id="3" creationId="{E557A19F-B291-41FE-A67D-FC997461BD1B}"/>
          </ac:spMkLst>
        </pc:spChg>
      </pc:sldChg>
      <pc:sldChg chg="modSp mod">
        <pc:chgData name="R O'Brien" userId="35d9c74a-beea-41b2-a116-0319b2d91e9e" providerId="ADAL" clId="{B909CA76-70D9-41FF-AB06-18A76BA29C0E}" dt="2023-05-24T16:39:48.873" v="924" actId="20577"/>
        <pc:sldMkLst>
          <pc:docMk/>
          <pc:sldMk cId="581554134" sldId="316"/>
        </pc:sldMkLst>
        <pc:spChg chg="mod">
          <ac:chgData name="R O'Brien" userId="35d9c74a-beea-41b2-a116-0319b2d91e9e" providerId="ADAL" clId="{B909CA76-70D9-41FF-AB06-18A76BA29C0E}" dt="2023-05-24T16:39:06.391" v="894" actId="20577"/>
          <ac:spMkLst>
            <pc:docMk/>
            <pc:sldMk cId="581554134" sldId="316"/>
            <ac:spMk id="2" creationId="{C1985FB3-AE27-40F8-9AAE-2661DE2ED67B}"/>
          </ac:spMkLst>
        </pc:spChg>
        <pc:spChg chg="mod">
          <ac:chgData name="R O'Brien" userId="35d9c74a-beea-41b2-a116-0319b2d91e9e" providerId="ADAL" clId="{B909CA76-70D9-41FF-AB06-18A76BA29C0E}" dt="2023-05-24T16:39:48.873" v="924" actId="20577"/>
          <ac:spMkLst>
            <pc:docMk/>
            <pc:sldMk cId="581554134" sldId="316"/>
            <ac:spMk id="3" creationId="{7282DBE3-A235-4509-AE10-41153E8AFF3D}"/>
          </ac:spMkLst>
        </pc:spChg>
      </pc:sldChg>
      <pc:sldChg chg="delSp modSp del mod">
        <pc:chgData name="R O'Brien" userId="35d9c74a-beea-41b2-a116-0319b2d91e9e" providerId="ADAL" clId="{B909CA76-70D9-41FF-AB06-18A76BA29C0E}" dt="2023-05-24T16:37:10.264" v="812" actId="47"/>
        <pc:sldMkLst>
          <pc:docMk/>
          <pc:sldMk cId="2025233961" sldId="320"/>
        </pc:sldMkLst>
        <pc:spChg chg="mod">
          <ac:chgData name="R O'Brien" userId="35d9c74a-beea-41b2-a116-0319b2d91e9e" providerId="ADAL" clId="{B909CA76-70D9-41FF-AB06-18A76BA29C0E}" dt="2023-05-24T12:11:43.227" v="807" actId="1076"/>
          <ac:spMkLst>
            <pc:docMk/>
            <pc:sldMk cId="2025233961" sldId="320"/>
            <ac:spMk id="7" creationId="{9EE21E06-D0F1-4C05-A158-62A83813AE8A}"/>
          </ac:spMkLst>
        </pc:spChg>
        <pc:spChg chg="mod">
          <ac:chgData name="R O'Brien" userId="35d9c74a-beea-41b2-a116-0319b2d91e9e" providerId="ADAL" clId="{B909CA76-70D9-41FF-AB06-18A76BA29C0E}" dt="2023-05-24T11:52:08.771" v="716" actId="1076"/>
          <ac:spMkLst>
            <pc:docMk/>
            <pc:sldMk cId="2025233961" sldId="320"/>
            <ac:spMk id="14" creationId="{F133F0CE-C85D-FCB9-1E0F-F4C07FE7A17B}"/>
          </ac:spMkLst>
        </pc:spChg>
        <pc:picChg chg="del">
          <ac:chgData name="R O'Brien" userId="35d9c74a-beea-41b2-a116-0319b2d91e9e" providerId="ADAL" clId="{B909CA76-70D9-41FF-AB06-18A76BA29C0E}" dt="2023-05-23T19:21:19.351" v="711" actId="478"/>
          <ac:picMkLst>
            <pc:docMk/>
            <pc:sldMk cId="2025233961" sldId="320"/>
            <ac:picMk id="4" creationId="{416FB985-95D5-5542-834F-0D3C8CC46906}"/>
          </ac:picMkLst>
        </pc:picChg>
        <pc:picChg chg="del">
          <ac:chgData name="R O'Brien" userId="35d9c74a-beea-41b2-a116-0319b2d91e9e" providerId="ADAL" clId="{B909CA76-70D9-41FF-AB06-18A76BA29C0E}" dt="2023-05-23T19:04:59.859" v="10" actId="478"/>
          <ac:picMkLst>
            <pc:docMk/>
            <pc:sldMk cId="2025233961" sldId="320"/>
            <ac:picMk id="10" creationId="{1C577836-E791-400E-AA4E-B52CE1B28AD0}"/>
          </ac:picMkLst>
        </pc:picChg>
      </pc:sldChg>
      <pc:sldChg chg="addSp delSp modSp mod">
        <pc:chgData name="R O'Brien" userId="35d9c74a-beea-41b2-a116-0319b2d91e9e" providerId="ADAL" clId="{B909CA76-70D9-41FF-AB06-18A76BA29C0E}" dt="2023-05-24T11:54:08.385" v="786" actId="1076"/>
        <pc:sldMkLst>
          <pc:docMk/>
          <pc:sldMk cId="1377701328" sldId="323"/>
        </pc:sldMkLst>
        <pc:spChg chg="add mod">
          <ac:chgData name="R O'Brien" userId="35d9c74a-beea-41b2-a116-0319b2d91e9e" providerId="ADAL" clId="{B909CA76-70D9-41FF-AB06-18A76BA29C0E}" dt="2023-05-24T11:54:00.638" v="784" actId="1076"/>
          <ac:spMkLst>
            <pc:docMk/>
            <pc:sldMk cId="1377701328" sldId="323"/>
            <ac:spMk id="2" creationId="{46C80E46-CBF0-552E-61BB-3DF92C7348AD}"/>
          </ac:spMkLst>
        </pc:spChg>
        <pc:spChg chg="mod">
          <ac:chgData name="R O'Brien" userId="35d9c74a-beea-41b2-a116-0319b2d91e9e" providerId="ADAL" clId="{B909CA76-70D9-41FF-AB06-18A76BA29C0E}" dt="2023-05-23T19:05:26.781" v="14" actId="1076"/>
          <ac:spMkLst>
            <pc:docMk/>
            <pc:sldMk cId="1377701328" sldId="323"/>
            <ac:spMk id="4" creationId="{0D6B8347-8647-4071-87C2-51797B70898F}"/>
          </ac:spMkLst>
        </pc:spChg>
        <pc:spChg chg="mod">
          <ac:chgData name="R O'Brien" userId="35d9c74a-beea-41b2-a116-0319b2d91e9e" providerId="ADAL" clId="{B909CA76-70D9-41FF-AB06-18A76BA29C0E}" dt="2023-05-24T11:53:51.694" v="783" actId="1076"/>
          <ac:spMkLst>
            <pc:docMk/>
            <pc:sldMk cId="1377701328" sldId="323"/>
            <ac:spMk id="5" creationId="{F3B51D3D-EF0C-498D-BC49-E277F799591E}"/>
          </ac:spMkLst>
        </pc:spChg>
        <pc:spChg chg="add mod">
          <ac:chgData name="R O'Brien" userId="35d9c74a-beea-41b2-a116-0319b2d91e9e" providerId="ADAL" clId="{B909CA76-70D9-41FF-AB06-18A76BA29C0E}" dt="2023-05-24T11:54:08.385" v="786" actId="1076"/>
          <ac:spMkLst>
            <pc:docMk/>
            <pc:sldMk cId="1377701328" sldId="323"/>
            <ac:spMk id="8" creationId="{7FCD1973-1280-F648-7341-6CC2E5178821}"/>
          </ac:spMkLst>
        </pc:spChg>
        <pc:spChg chg="del mod">
          <ac:chgData name="R O'Brien" userId="35d9c74a-beea-41b2-a116-0319b2d91e9e" providerId="ADAL" clId="{B909CA76-70D9-41FF-AB06-18A76BA29C0E}" dt="2023-05-24T11:52:25.813" v="719" actId="478"/>
          <ac:spMkLst>
            <pc:docMk/>
            <pc:sldMk cId="1377701328" sldId="323"/>
            <ac:spMk id="13" creationId="{4F689FE2-85C6-E4EF-0618-908DA8450DB9}"/>
          </ac:spMkLst>
        </pc:spChg>
        <pc:spChg chg="mod">
          <ac:chgData name="R O'Brien" userId="35d9c74a-beea-41b2-a116-0319b2d91e9e" providerId="ADAL" clId="{B909CA76-70D9-41FF-AB06-18A76BA29C0E}" dt="2023-05-24T11:52:59.115" v="726" actId="1076"/>
          <ac:spMkLst>
            <pc:docMk/>
            <pc:sldMk cId="1377701328" sldId="323"/>
            <ac:spMk id="14" creationId="{2B847071-9041-78D3-5AD4-44E1BA88D052}"/>
          </ac:spMkLst>
        </pc:spChg>
        <pc:spChg chg="mod">
          <ac:chgData name="R O'Brien" userId="35d9c74a-beea-41b2-a116-0319b2d91e9e" providerId="ADAL" clId="{B909CA76-70D9-41FF-AB06-18A76BA29C0E}" dt="2023-05-24T11:53:22.098" v="777" actId="20577"/>
          <ac:spMkLst>
            <pc:docMk/>
            <pc:sldMk cId="1377701328" sldId="323"/>
            <ac:spMk id="15" creationId="{A665F218-996D-97B0-8281-0BF89ED70125}"/>
          </ac:spMkLst>
        </pc:spChg>
        <pc:spChg chg="mod">
          <ac:chgData name="R O'Brien" userId="35d9c74a-beea-41b2-a116-0319b2d91e9e" providerId="ADAL" clId="{B909CA76-70D9-41FF-AB06-18A76BA29C0E}" dt="2023-05-23T19:06:08.322" v="70" actId="14100"/>
          <ac:spMkLst>
            <pc:docMk/>
            <pc:sldMk cId="1377701328" sldId="323"/>
            <ac:spMk id="16" creationId="{E29C8BD0-9E20-30DA-DBCF-47C99EE2473F}"/>
          </ac:spMkLst>
        </pc:spChg>
        <pc:spChg chg="mod">
          <ac:chgData name="R O'Brien" userId="35d9c74a-beea-41b2-a116-0319b2d91e9e" providerId="ADAL" clId="{B909CA76-70D9-41FF-AB06-18A76BA29C0E}" dt="2023-05-24T11:53:32.039" v="779" actId="1076"/>
          <ac:spMkLst>
            <pc:docMk/>
            <pc:sldMk cId="1377701328" sldId="323"/>
            <ac:spMk id="17" creationId="{94ED52B4-C187-EC3F-9432-1B0E83346FCD}"/>
          </ac:spMkLst>
        </pc:spChg>
        <pc:spChg chg="mod">
          <ac:chgData name="R O'Brien" userId="35d9c74a-beea-41b2-a116-0319b2d91e9e" providerId="ADAL" clId="{B909CA76-70D9-41FF-AB06-18A76BA29C0E}" dt="2023-05-24T11:53:45.228" v="781" actId="1076"/>
          <ac:spMkLst>
            <pc:docMk/>
            <pc:sldMk cId="1377701328" sldId="323"/>
            <ac:spMk id="18" creationId="{D030CFB2-9E31-6DB0-243F-D1D9BC2E94DB}"/>
          </ac:spMkLst>
        </pc:spChg>
        <pc:spChg chg="del mod">
          <ac:chgData name="R O'Brien" userId="35d9c74a-beea-41b2-a116-0319b2d91e9e" providerId="ADAL" clId="{B909CA76-70D9-41FF-AB06-18A76BA29C0E}" dt="2023-05-24T11:52:22.879" v="718" actId="478"/>
          <ac:spMkLst>
            <pc:docMk/>
            <pc:sldMk cId="1377701328" sldId="323"/>
            <ac:spMk id="19" creationId="{446FFF9F-2D90-8D23-28A1-4A5A151C9094}"/>
          </ac:spMkLst>
        </pc:spChg>
        <pc:spChg chg="mod">
          <ac:chgData name="R O'Brien" userId="35d9c74a-beea-41b2-a116-0319b2d91e9e" providerId="ADAL" clId="{B909CA76-70D9-41FF-AB06-18A76BA29C0E}" dt="2023-05-23T19:08:46.866" v="95" actId="20577"/>
          <ac:spMkLst>
            <pc:docMk/>
            <pc:sldMk cId="1377701328" sldId="323"/>
            <ac:spMk id="4097" creationId="{00000000-0000-0000-0000-000000000000}"/>
          </ac:spMkLst>
        </pc:spChg>
        <pc:spChg chg="mod">
          <ac:chgData name="R O'Brien" userId="35d9c74a-beea-41b2-a116-0319b2d91e9e" providerId="ADAL" clId="{B909CA76-70D9-41FF-AB06-18A76BA29C0E}" dt="2023-05-24T11:52:48.305" v="724" actId="1076"/>
          <ac:spMkLst>
            <pc:docMk/>
            <pc:sldMk cId="1377701328" sldId="323"/>
            <ac:spMk id="5123" creationId="{00000000-0000-0000-0000-000000000000}"/>
          </ac:spMkLst>
        </pc:spChg>
        <pc:picChg chg="mod">
          <ac:chgData name="R O'Brien" userId="35d9c74a-beea-41b2-a116-0319b2d91e9e" providerId="ADAL" clId="{B909CA76-70D9-41FF-AB06-18A76BA29C0E}" dt="2023-05-24T11:53:05.070" v="729" actId="1076"/>
          <ac:picMkLst>
            <pc:docMk/>
            <pc:sldMk cId="1377701328" sldId="323"/>
            <ac:picMk id="3" creationId="{5CB873D1-10D7-4D20-8038-C12CF1A78788}"/>
          </ac:picMkLst>
        </pc:picChg>
        <pc:picChg chg="mod">
          <ac:chgData name="R O'Brien" userId="35d9c74a-beea-41b2-a116-0319b2d91e9e" providerId="ADAL" clId="{B909CA76-70D9-41FF-AB06-18A76BA29C0E}" dt="2023-05-23T19:05:23.334" v="13" actId="1076"/>
          <ac:picMkLst>
            <pc:docMk/>
            <pc:sldMk cId="1377701328" sldId="323"/>
            <ac:picMk id="6" creationId="{A3FB22CF-453D-496C-9647-78A91A4D10EE}"/>
          </ac:picMkLst>
        </pc:picChg>
        <pc:picChg chg="mod">
          <ac:chgData name="R O'Brien" userId="35d9c74a-beea-41b2-a116-0319b2d91e9e" providerId="ADAL" clId="{B909CA76-70D9-41FF-AB06-18A76BA29C0E}" dt="2023-05-24T11:53:47.028" v="782" actId="1076"/>
          <ac:picMkLst>
            <pc:docMk/>
            <pc:sldMk cId="1377701328" sldId="323"/>
            <ac:picMk id="7" creationId="{C171B08D-BA33-2151-301C-245FEE8DA4F7}"/>
          </ac:picMkLst>
        </pc:picChg>
        <pc:picChg chg="mod">
          <ac:chgData name="R O'Brien" userId="35d9c74a-beea-41b2-a116-0319b2d91e9e" providerId="ADAL" clId="{B909CA76-70D9-41FF-AB06-18A76BA29C0E}" dt="2023-05-24T11:52:51.324" v="725" actId="1076"/>
          <ac:picMkLst>
            <pc:docMk/>
            <pc:sldMk cId="1377701328" sldId="323"/>
            <ac:picMk id="9" creationId="{A78B885A-6786-4CFB-9D3C-191706D3AA55}"/>
          </ac:picMkLst>
        </pc:picChg>
      </pc:sldChg>
      <pc:sldChg chg="del">
        <pc:chgData name="R O'Brien" userId="35d9c74a-beea-41b2-a116-0319b2d91e9e" providerId="ADAL" clId="{B909CA76-70D9-41FF-AB06-18A76BA29C0E}" dt="2023-05-23T19:16:56.353" v="612" actId="47"/>
        <pc:sldMkLst>
          <pc:docMk/>
          <pc:sldMk cId="4043483143" sldId="325"/>
        </pc:sldMkLst>
      </pc:sldChg>
      <pc:sldChg chg="modSp mod">
        <pc:chgData name="R O'Brien" userId="35d9c74a-beea-41b2-a116-0319b2d91e9e" providerId="ADAL" clId="{B909CA76-70D9-41FF-AB06-18A76BA29C0E}" dt="2023-05-23T19:21:07.761" v="710" actId="20577"/>
        <pc:sldMkLst>
          <pc:docMk/>
          <pc:sldMk cId="3180560212" sldId="327"/>
        </pc:sldMkLst>
        <pc:spChg chg="mod">
          <ac:chgData name="R O'Brien" userId="35d9c74a-beea-41b2-a116-0319b2d91e9e" providerId="ADAL" clId="{B909CA76-70D9-41FF-AB06-18A76BA29C0E}" dt="2023-05-23T19:21:07.761" v="710" actId="20577"/>
          <ac:spMkLst>
            <pc:docMk/>
            <pc:sldMk cId="3180560212" sldId="327"/>
            <ac:spMk id="3" creationId="{F84E535E-C823-DC06-228E-63A9AE8E2482}"/>
          </ac:spMkLst>
        </pc:spChg>
      </pc:sldChg>
    </pc:docChg>
  </pc:docChgLst>
  <pc:docChgLst>
    <pc:chgData name="R O'Brien" userId="35d9c74a-beea-41b2-a116-0319b2d91e9e" providerId="ADAL" clId="{FFE9CF06-F695-4686-9362-F5AF610A797D}"/>
    <pc:docChg chg="undo custSel modSld">
      <pc:chgData name="R O'Brien" userId="35d9c74a-beea-41b2-a116-0319b2d91e9e" providerId="ADAL" clId="{FFE9CF06-F695-4686-9362-F5AF610A797D}" dt="2023-06-16T14:57:04.677" v="29" actId="14100"/>
      <pc:docMkLst>
        <pc:docMk/>
      </pc:docMkLst>
      <pc:sldChg chg="delSp modSp mod">
        <pc:chgData name="R O'Brien" userId="35d9c74a-beea-41b2-a116-0319b2d91e9e" providerId="ADAL" clId="{FFE9CF06-F695-4686-9362-F5AF610A797D}" dt="2023-06-16T14:56:08.891" v="21" actId="1076"/>
        <pc:sldMkLst>
          <pc:docMk/>
          <pc:sldMk cId="0" sldId="275"/>
        </pc:sldMkLst>
        <pc:picChg chg="del mod">
          <ac:chgData name="R O'Brien" userId="35d9c74a-beea-41b2-a116-0319b2d91e9e" providerId="ADAL" clId="{FFE9CF06-F695-4686-9362-F5AF610A797D}" dt="2023-06-16T14:56:06.323" v="20" actId="478"/>
          <ac:picMkLst>
            <pc:docMk/>
            <pc:sldMk cId="0" sldId="275"/>
            <ac:picMk id="5" creationId="{9A699962-01CE-4FDE-9770-50C30EBF3253}"/>
          </ac:picMkLst>
        </pc:picChg>
        <pc:picChg chg="mod">
          <ac:chgData name="R O'Brien" userId="35d9c74a-beea-41b2-a116-0319b2d91e9e" providerId="ADAL" clId="{FFE9CF06-F695-4686-9362-F5AF610A797D}" dt="2023-06-16T14:56:08.891" v="21" actId="1076"/>
          <ac:picMkLst>
            <pc:docMk/>
            <pc:sldMk cId="0" sldId="275"/>
            <ac:picMk id="7" creationId="{18D3C7E9-9A8C-44BE-BD24-7ECE37FF7192}"/>
          </ac:picMkLst>
        </pc:picChg>
      </pc:sldChg>
      <pc:sldChg chg="addSp delSp mod">
        <pc:chgData name="R O'Brien" userId="35d9c74a-beea-41b2-a116-0319b2d91e9e" providerId="ADAL" clId="{FFE9CF06-F695-4686-9362-F5AF610A797D}" dt="2023-06-16T14:55:08.456" v="12" actId="478"/>
        <pc:sldMkLst>
          <pc:docMk/>
          <pc:sldMk cId="0" sldId="276"/>
        </pc:sldMkLst>
        <pc:picChg chg="add del">
          <ac:chgData name="R O'Brien" userId="35d9c74a-beea-41b2-a116-0319b2d91e9e" providerId="ADAL" clId="{FFE9CF06-F695-4686-9362-F5AF610A797D}" dt="2023-06-16T14:55:08.456" v="12" actId="478"/>
          <ac:picMkLst>
            <pc:docMk/>
            <pc:sldMk cId="0" sldId="276"/>
            <ac:picMk id="3" creationId="{8B4308A1-E450-43B2-8B7B-92A27B8B7418}"/>
          </ac:picMkLst>
        </pc:picChg>
      </pc:sldChg>
      <pc:sldChg chg="delSp mod">
        <pc:chgData name="R O'Brien" userId="35d9c74a-beea-41b2-a116-0319b2d91e9e" providerId="ADAL" clId="{FFE9CF06-F695-4686-9362-F5AF610A797D}" dt="2023-06-16T14:56:14.698" v="22" actId="478"/>
        <pc:sldMkLst>
          <pc:docMk/>
          <pc:sldMk cId="3531819673" sldId="295"/>
        </pc:sldMkLst>
        <pc:picChg chg="del">
          <ac:chgData name="R O'Brien" userId="35d9c74a-beea-41b2-a116-0319b2d91e9e" providerId="ADAL" clId="{FFE9CF06-F695-4686-9362-F5AF610A797D}" dt="2023-06-16T14:56:14.698" v="22" actId="478"/>
          <ac:picMkLst>
            <pc:docMk/>
            <pc:sldMk cId="3531819673" sldId="295"/>
            <ac:picMk id="6" creationId="{B86F0931-0951-43FF-B47E-B8E86252CDD6}"/>
          </ac:picMkLst>
        </pc:picChg>
      </pc:sldChg>
      <pc:sldChg chg="delSp mod">
        <pc:chgData name="R O'Brien" userId="35d9c74a-beea-41b2-a116-0319b2d91e9e" providerId="ADAL" clId="{FFE9CF06-F695-4686-9362-F5AF610A797D}" dt="2023-06-16T14:56:22.137" v="23" actId="478"/>
        <pc:sldMkLst>
          <pc:docMk/>
          <pc:sldMk cId="2589417848" sldId="296"/>
        </pc:sldMkLst>
        <pc:picChg chg="del">
          <ac:chgData name="R O'Brien" userId="35d9c74a-beea-41b2-a116-0319b2d91e9e" providerId="ADAL" clId="{FFE9CF06-F695-4686-9362-F5AF610A797D}" dt="2023-06-16T14:56:22.137" v="23" actId="478"/>
          <ac:picMkLst>
            <pc:docMk/>
            <pc:sldMk cId="2589417848" sldId="296"/>
            <ac:picMk id="12" creationId="{C28C7B45-270D-46C9-8A7A-33C038D52B86}"/>
          </ac:picMkLst>
        </pc:picChg>
        <pc:picChg chg="del">
          <ac:chgData name="R O'Brien" userId="35d9c74a-beea-41b2-a116-0319b2d91e9e" providerId="ADAL" clId="{FFE9CF06-F695-4686-9362-F5AF610A797D}" dt="2023-06-16T14:56:22.137" v="23" actId="478"/>
          <ac:picMkLst>
            <pc:docMk/>
            <pc:sldMk cId="2589417848" sldId="296"/>
            <ac:picMk id="14" creationId="{E1E24589-7537-4B64-9F8B-0CB26B01E0F3}"/>
          </ac:picMkLst>
        </pc:picChg>
      </pc:sldChg>
      <pc:sldChg chg="modSp mod">
        <pc:chgData name="R O'Brien" userId="35d9c74a-beea-41b2-a116-0319b2d91e9e" providerId="ADAL" clId="{FFE9CF06-F695-4686-9362-F5AF610A797D}" dt="2023-06-16T14:56:36.233" v="24" actId="732"/>
        <pc:sldMkLst>
          <pc:docMk/>
          <pc:sldMk cId="2110903585" sldId="297"/>
        </pc:sldMkLst>
        <pc:picChg chg="mod modCrop">
          <ac:chgData name="R O'Brien" userId="35d9c74a-beea-41b2-a116-0319b2d91e9e" providerId="ADAL" clId="{FFE9CF06-F695-4686-9362-F5AF610A797D}" dt="2023-06-16T14:56:36.233" v="24" actId="732"/>
          <ac:picMkLst>
            <pc:docMk/>
            <pc:sldMk cId="2110903585" sldId="297"/>
            <ac:picMk id="4" creationId="{4ACBD3A0-6BED-473B-B4A9-335B89556C32}"/>
          </ac:picMkLst>
        </pc:picChg>
      </pc:sldChg>
      <pc:sldChg chg="delSp modSp mod">
        <pc:chgData name="R O'Brien" userId="35d9c74a-beea-41b2-a116-0319b2d91e9e" providerId="ADAL" clId="{FFE9CF06-F695-4686-9362-F5AF610A797D}" dt="2023-06-16T14:57:04.677" v="29" actId="14100"/>
        <pc:sldMkLst>
          <pc:docMk/>
          <pc:sldMk cId="3521123951" sldId="298"/>
        </pc:sldMkLst>
        <pc:picChg chg="mod">
          <ac:chgData name="R O'Brien" userId="35d9c74a-beea-41b2-a116-0319b2d91e9e" providerId="ADAL" clId="{FFE9CF06-F695-4686-9362-F5AF610A797D}" dt="2023-06-16T14:57:01.413" v="27" actId="14100"/>
          <ac:picMkLst>
            <pc:docMk/>
            <pc:sldMk cId="3521123951" sldId="298"/>
            <ac:picMk id="2" creationId="{00000000-0000-0000-0000-000000000000}"/>
          </ac:picMkLst>
        </pc:picChg>
        <pc:picChg chg="del">
          <ac:chgData name="R O'Brien" userId="35d9c74a-beea-41b2-a116-0319b2d91e9e" providerId="ADAL" clId="{FFE9CF06-F695-4686-9362-F5AF610A797D}" dt="2023-06-16T14:56:54.437" v="25" actId="478"/>
          <ac:picMkLst>
            <pc:docMk/>
            <pc:sldMk cId="3521123951" sldId="298"/>
            <ac:picMk id="4" creationId="{60FA53D5-C980-4B94-9646-5DB8C06A3BCC}"/>
          </ac:picMkLst>
        </pc:picChg>
        <pc:picChg chg="del">
          <ac:chgData name="R O'Brien" userId="35d9c74a-beea-41b2-a116-0319b2d91e9e" providerId="ADAL" clId="{FFE9CF06-F695-4686-9362-F5AF610A797D}" dt="2023-06-16T14:56:54.437" v="25" actId="478"/>
          <ac:picMkLst>
            <pc:docMk/>
            <pc:sldMk cId="3521123951" sldId="298"/>
            <ac:picMk id="6" creationId="{1E85666D-E2B5-4891-8857-0DF50D864FB4}"/>
          </ac:picMkLst>
        </pc:picChg>
        <pc:picChg chg="mod">
          <ac:chgData name="R O'Brien" userId="35d9c74a-beea-41b2-a116-0319b2d91e9e" providerId="ADAL" clId="{FFE9CF06-F695-4686-9362-F5AF610A797D}" dt="2023-06-16T14:57:04.677" v="29" actId="14100"/>
          <ac:picMkLst>
            <pc:docMk/>
            <pc:sldMk cId="3521123951" sldId="298"/>
            <ac:picMk id="8" creationId="{85E7684D-0122-4ADF-A7A9-B237646E2939}"/>
          </ac:picMkLst>
        </pc:picChg>
        <pc:picChg chg="del">
          <ac:chgData name="R O'Brien" userId="35d9c74a-beea-41b2-a116-0319b2d91e9e" providerId="ADAL" clId="{FFE9CF06-F695-4686-9362-F5AF610A797D}" dt="2023-06-16T14:56:54.437" v="25" actId="478"/>
          <ac:picMkLst>
            <pc:docMk/>
            <pc:sldMk cId="3521123951" sldId="298"/>
            <ac:picMk id="6146" creationId="{C1BD67B6-BC62-4A31-A620-DBE57CC55730}"/>
          </ac:picMkLst>
        </pc:picChg>
      </pc:sldChg>
      <pc:sldChg chg="addSp delSp mod">
        <pc:chgData name="R O'Brien" userId="35d9c74a-beea-41b2-a116-0319b2d91e9e" providerId="ADAL" clId="{FFE9CF06-F695-4686-9362-F5AF610A797D}" dt="2023-06-16T14:55:24.310" v="13" actId="478"/>
        <pc:sldMkLst>
          <pc:docMk/>
          <pc:sldMk cId="3097392097" sldId="306"/>
        </pc:sldMkLst>
        <pc:picChg chg="add del">
          <ac:chgData name="R O'Brien" userId="35d9c74a-beea-41b2-a116-0319b2d91e9e" providerId="ADAL" clId="{FFE9CF06-F695-4686-9362-F5AF610A797D}" dt="2023-06-16T14:55:24.310" v="13" actId="478"/>
          <ac:picMkLst>
            <pc:docMk/>
            <pc:sldMk cId="3097392097" sldId="306"/>
            <ac:picMk id="4" creationId="{2715CC76-0564-449A-9050-516A7C0C184D}"/>
          </ac:picMkLst>
        </pc:picChg>
        <pc:picChg chg="add del">
          <ac:chgData name="R O'Brien" userId="35d9c74a-beea-41b2-a116-0319b2d91e9e" providerId="ADAL" clId="{FFE9CF06-F695-4686-9362-F5AF610A797D}" dt="2023-06-16T14:55:24.310" v="13" actId="478"/>
          <ac:picMkLst>
            <pc:docMk/>
            <pc:sldMk cId="3097392097" sldId="306"/>
            <ac:picMk id="5" creationId="{1EF5B21A-2A7A-48AF-BC1F-455BB437A6D3}"/>
          </ac:picMkLst>
        </pc:picChg>
        <pc:picChg chg="add del">
          <ac:chgData name="R O'Brien" userId="35d9c74a-beea-41b2-a116-0319b2d91e9e" providerId="ADAL" clId="{FFE9CF06-F695-4686-9362-F5AF610A797D}" dt="2023-06-16T14:54:59.594" v="10" actId="478"/>
          <ac:picMkLst>
            <pc:docMk/>
            <pc:sldMk cId="3097392097" sldId="306"/>
            <ac:picMk id="7" creationId="{BA6E2D57-2EF5-439E-AF6E-96AF31C3DB45}"/>
          </ac:picMkLst>
        </pc:picChg>
      </pc:sldChg>
      <pc:sldChg chg="addSp delSp modSp mod">
        <pc:chgData name="R O'Brien" userId="35d9c74a-beea-41b2-a116-0319b2d91e9e" providerId="ADAL" clId="{FFE9CF06-F695-4686-9362-F5AF610A797D}" dt="2023-06-16T14:55:40.720" v="15" actId="14100"/>
        <pc:sldMkLst>
          <pc:docMk/>
          <pc:sldMk cId="2183652793" sldId="307"/>
        </pc:sldMkLst>
        <pc:picChg chg="add del">
          <ac:chgData name="R O'Brien" userId="35d9c74a-beea-41b2-a116-0319b2d91e9e" providerId="ADAL" clId="{FFE9CF06-F695-4686-9362-F5AF610A797D}" dt="2023-06-16T14:54:59.408" v="9" actId="478"/>
          <ac:picMkLst>
            <pc:docMk/>
            <pc:sldMk cId="2183652793" sldId="307"/>
            <ac:picMk id="6" creationId="{45E47C97-50D5-454C-8648-F754D775F21F}"/>
          </ac:picMkLst>
        </pc:picChg>
        <pc:picChg chg="add del mod modCrop">
          <ac:chgData name="R O'Brien" userId="35d9c74a-beea-41b2-a116-0319b2d91e9e" providerId="ADAL" clId="{FFE9CF06-F695-4686-9362-F5AF610A797D}" dt="2023-06-16T14:55:40.720" v="15" actId="14100"/>
          <ac:picMkLst>
            <pc:docMk/>
            <pc:sldMk cId="2183652793" sldId="307"/>
            <ac:picMk id="10" creationId="{9B0884CB-F355-4736-AEB3-025C82A5D160}"/>
          </ac:picMkLst>
        </pc:picChg>
      </pc:sldChg>
      <pc:sldChg chg="addSp delSp mod">
        <pc:chgData name="R O'Brien" userId="35d9c74a-beea-41b2-a116-0319b2d91e9e" providerId="ADAL" clId="{FFE9CF06-F695-4686-9362-F5AF610A797D}" dt="2023-06-16T14:55:45.220" v="16" actId="478"/>
        <pc:sldMkLst>
          <pc:docMk/>
          <pc:sldMk cId="202798323" sldId="313"/>
        </pc:sldMkLst>
        <pc:picChg chg="add del">
          <ac:chgData name="R O'Brien" userId="35d9c74a-beea-41b2-a116-0319b2d91e9e" providerId="ADAL" clId="{FFE9CF06-F695-4686-9362-F5AF610A797D}" dt="2023-06-16T14:55:45.220" v="16" actId="478"/>
          <ac:picMkLst>
            <pc:docMk/>
            <pc:sldMk cId="202798323" sldId="313"/>
            <ac:picMk id="4" creationId="{DE9F5986-B459-48D1-8D50-AF8B221A6928}"/>
          </ac:picMkLst>
        </pc:picChg>
      </pc:sldChg>
      <pc:sldChg chg="addSp delSp mod">
        <pc:chgData name="R O'Brien" userId="35d9c74a-beea-41b2-a116-0319b2d91e9e" providerId="ADAL" clId="{FFE9CF06-F695-4686-9362-F5AF610A797D}" dt="2023-06-16T14:54:59.073" v="7" actId="478"/>
        <pc:sldMkLst>
          <pc:docMk/>
          <pc:sldMk cId="581554134" sldId="316"/>
        </pc:sldMkLst>
        <pc:picChg chg="add del">
          <ac:chgData name="R O'Brien" userId="35d9c74a-beea-41b2-a116-0319b2d91e9e" providerId="ADAL" clId="{FFE9CF06-F695-4686-9362-F5AF610A797D}" dt="2023-06-16T14:54:59.073" v="7" actId="478"/>
          <ac:picMkLst>
            <pc:docMk/>
            <pc:sldMk cId="581554134" sldId="316"/>
            <ac:picMk id="4" creationId="{3D275D99-DACF-4C24-9089-EC123605CC0D}"/>
          </ac:picMkLst>
        </pc:picChg>
        <pc:picChg chg="add del">
          <ac:chgData name="R O'Brien" userId="35d9c74a-beea-41b2-a116-0319b2d91e9e" providerId="ADAL" clId="{FFE9CF06-F695-4686-9362-F5AF610A797D}" dt="2023-06-16T14:54:59.073" v="7" actId="478"/>
          <ac:picMkLst>
            <pc:docMk/>
            <pc:sldMk cId="581554134" sldId="316"/>
            <ac:picMk id="5" creationId="{8AF5ED59-59E7-438E-A8B5-162BA025AE58}"/>
          </ac:picMkLst>
        </pc:picChg>
        <pc:picChg chg="add del">
          <ac:chgData name="R O'Brien" userId="35d9c74a-beea-41b2-a116-0319b2d91e9e" providerId="ADAL" clId="{FFE9CF06-F695-4686-9362-F5AF610A797D}" dt="2023-06-16T14:54:59.073" v="7" actId="478"/>
          <ac:picMkLst>
            <pc:docMk/>
            <pc:sldMk cId="581554134" sldId="316"/>
            <ac:picMk id="6" creationId="{DC2F47EB-B5BF-47FF-8713-07C4DF98BA6D}"/>
          </ac:picMkLst>
        </pc:picChg>
      </pc:sldChg>
      <pc:sldChg chg="modSp mod">
        <pc:chgData name="R O'Brien" userId="35d9c74a-beea-41b2-a116-0319b2d91e9e" providerId="ADAL" clId="{FFE9CF06-F695-4686-9362-F5AF610A797D}" dt="2023-06-16T14:55:52.045" v="17" actId="732"/>
        <pc:sldMkLst>
          <pc:docMk/>
          <pc:sldMk cId="3040481017" sldId="317"/>
        </pc:sldMkLst>
        <pc:picChg chg="mod modCrop">
          <ac:chgData name="R O'Brien" userId="35d9c74a-beea-41b2-a116-0319b2d91e9e" providerId="ADAL" clId="{FFE9CF06-F695-4686-9362-F5AF610A797D}" dt="2023-06-16T14:55:52.045" v="17" actId="732"/>
          <ac:picMkLst>
            <pc:docMk/>
            <pc:sldMk cId="3040481017" sldId="317"/>
            <ac:picMk id="6" creationId="{0625F1CA-8BAF-47E9-981E-532F14B57573}"/>
          </ac:picMkLst>
        </pc:picChg>
      </pc:sldChg>
    </pc:docChg>
  </pc:docChgLst>
  <pc:docChgLst>
    <pc:chgData name="R O'Brien" userId="35d9c74a-beea-41b2-a116-0319b2d91e9e" providerId="ADAL" clId="{01ABF986-941A-423A-9FAF-8F977D6A9754}"/>
    <pc:docChg chg="undo custSel addSld delSld modSld sldOrd">
      <pc:chgData name="R O'Brien" userId="35d9c74a-beea-41b2-a116-0319b2d91e9e" providerId="ADAL" clId="{01ABF986-941A-423A-9FAF-8F977D6A9754}" dt="2022-05-26T09:42:54.114" v="3844" actId="113"/>
      <pc:docMkLst>
        <pc:docMk/>
      </pc:docMkLst>
      <pc:sldChg chg="modSp mod">
        <pc:chgData name="R O'Brien" userId="35d9c74a-beea-41b2-a116-0319b2d91e9e" providerId="ADAL" clId="{01ABF986-941A-423A-9FAF-8F977D6A9754}" dt="2022-05-26T07:41:41.367" v="2618" actId="20577"/>
        <pc:sldMkLst>
          <pc:docMk/>
          <pc:sldMk cId="0" sldId="276"/>
        </pc:sldMkLst>
        <pc:spChg chg="mod">
          <ac:chgData name="R O'Brien" userId="35d9c74a-beea-41b2-a116-0319b2d91e9e" providerId="ADAL" clId="{01ABF986-941A-423A-9FAF-8F977D6A9754}" dt="2022-05-26T07:41:41.367" v="2618" actId="20577"/>
          <ac:spMkLst>
            <pc:docMk/>
            <pc:sldMk cId="0" sldId="276"/>
            <ac:spMk id="5123" creationId="{00000000-0000-0000-0000-000000000000}"/>
          </ac:spMkLst>
        </pc:spChg>
      </pc:sldChg>
      <pc:sldChg chg="modSp mod">
        <pc:chgData name="R O'Brien" userId="35d9c74a-beea-41b2-a116-0319b2d91e9e" providerId="ADAL" clId="{01ABF986-941A-423A-9FAF-8F977D6A9754}" dt="2022-05-26T07:43:41.004" v="2873" actId="20577"/>
        <pc:sldMkLst>
          <pc:docMk/>
          <pc:sldMk cId="3097392097" sldId="306"/>
        </pc:sldMkLst>
        <pc:spChg chg="mod">
          <ac:chgData name="R O'Brien" userId="35d9c74a-beea-41b2-a116-0319b2d91e9e" providerId="ADAL" clId="{01ABF986-941A-423A-9FAF-8F977D6A9754}" dt="2022-05-26T07:43:41.004" v="2873" actId="20577"/>
          <ac:spMkLst>
            <pc:docMk/>
            <pc:sldMk cId="3097392097" sldId="306"/>
            <ac:spMk id="5123" creationId="{00000000-0000-0000-0000-000000000000}"/>
          </ac:spMkLst>
        </pc:spChg>
        <pc:picChg chg="mod">
          <ac:chgData name="R O'Brien" userId="35d9c74a-beea-41b2-a116-0319b2d91e9e" providerId="ADAL" clId="{01ABF986-941A-423A-9FAF-8F977D6A9754}" dt="2022-05-25T11:34:48.994" v="1668" actId="14100"/>
          <ac:picMkLst>
            <pc:docMk/>
            <pc:sldMk cId="3097392097" sldId="306"/>
            <ac:picMk id="4" creationId="{2715CC76-0564-449A-9050-516A7C0C184D}"/>
          </ac:picMkLst>
        </pc:picChg>
        <pc:picChg chg="mod">
          <ac:chgData name="R O'Brien" userId="35d9c74a-beea-41b2-a116-0319b2d91e9e" providerId="ADAL" clId="{01ABF986-941A-423A-9FAF-8F977D6A9754}" dt="2022-05-25T11:34:58.975" v="1671" actId="1076"/>
          <ac:picMkLst>
            <pc:docMk/>
            <pc:sldMk cId="3097392097" sldId="306"/>
            <ac:picMk id="5" creationId="{1EF5B21A-2A7A-48AF-BC1F-455BB437A6D3}"/>
          </ac:picMkLst>
        </pc:picChg>
        <pc:picChg chg="mod">
          <ac:chgData name="R O'Brien" userId="35d9c74a-beea-41b2-a116-0319b2d91e9e" providerId="ADAL" clId="{01ABF986-941A-423A-9FAF-8F977D6A9754}" dt="2022-05-25T11:34:42.898" v="1666" actId="1076"/>
          <ac:picMkLst>
            <pc:docMk/>
            <pc:sldMk cId="3097392097" sldId="306"/>
            <ac:picMk id="7" creationId="{BA6E2D57-2EF5-439E-AF6E-96AF31C3DB45}"/>
          </ac:picMkLst>
        </pc:picChg>
      </pc:sldChg>
      <pc:sldChg chg="addSp modSp mod ord">
        <pc:chgData name="R O'Brien" userId="35d9c74a-beea-41b2-a116-0319b2d91e9e" providerId="ADAL" clId="{01ABF986-941A-423A-9FAF-8F977D6A9754}" dt="2022-05-25T16:40:14.943" v="1705"/>
        <pc:sldMkLst>
          <pc:docMk/>
          <pc:sldMk cId="1225620718" sldId="308"/>
        </pc:sldMkLst>
        <pc:spChg chg="mod">
          <ac:chgData name="R O'Brien" userId="35d9c74a-beea-41b2-a116-0319b2d91e9e" providerId="ADAL" clId="{01ABF986-941A-423A-9FAF-8F977D6A9754}" dt="2022-05-24T19:35:54.712" v="1262" actId="20577"/>
          <ac:spMkLst>
            <pc:docMk/>
            <pc:sldMk cId="1225620718" sldId="308"/>
            <ac:spMk id="4" creationId="{7E79C93E-A33B-49DF-A046-9C8F64164E4F}"/>
          </ac:spMkLst>
        </pc:spChg>
        <pc:picChg chg="mod">
          <ac:chgData name="R O'Brien" userId="35d9c74a-beea-41b2-a116-0319b2d91e9e" providerId="ADAL" clId="{01ABF986-941A-423A-9FAF-8F977D6A9754}" dt="2022-05-24T19:35:29.896" v="1250" actId="1076"/>
          <ac:picMkLst>
            <pc:docMk/>
            <pc:sldMk cId="1225620718" sldId="308"/>
            <ac:picMk id="2" creationId="{47B354C7-E762-4F69-9D90-6655FC094149}"/>
          </ac:picMkLst>
        </pc:picChg>
        <pc:picChg chg="mod">
          <ac:chgData name="R O'Brien" userId="35d9c74a-beea-41b2-a116-0319b2d91e9e" providerId="ADAL" clId="{01ABF986-941A-423A-9FAF-8F977D6A9754}" dt="2022-05-24T19:35:36.346" v="1252" actId="14100"/>
          <ac:picMkLst>
            <pc:docMk/>
            <pc:sldMk cId="1225620718" sldId="308"/>
            <ac:picMk id="3" creationId="{40D8D7CF-9879-4269-98FB-3B48F8E42F9D}"/>
          </ac:picMkLst>
        </pc:picChg>
        <pc:picChg chg="mod">
          <ac:chgData name="R O'Brien" userId="35d9c74a-beea-41b2-a116-0319b2d91e9e" providerId="ADAL" clId="{01ABF986-941A-423A-9FAF-8F977D6A9754}" dt="2022-05-24T19:35:38.608" v="1253" actId="1076"/>
          <ac:picMkLst>
            <pc:docMk/>
            <pc:sldMk cId="1225620718" sldId="308"/>
            <ac:picMk id="6" creationId="{C530A5BE-837B-48B6-84BA-CADAB660AEA8}"/>
          </ac:picMkLst>
        </pc:picChg>
        <pc:picChg chg="add mod">
          <ac:chgData name="R O'Brien" userId="35d9c74a-beea-41b2-a116-0319b2d91e9e" providerId="ADAL" clId="{01ABF986-941A-423A-9FAF-8F977D6A9754}" dt="2022-05-24T19:40:51.700" v="1282" actId="1076"/>
          <ac:picMkLst>
            <pc:docMk/>
            <pc:sldMk cId="1225620718" sldId="308"/>
            <ac:picMk id="1026" creationId="{A22FE266-17A4-7CC8-B69A-7DA72CACEDE4}"/>
          </ac:picMkLst>
        </pc:picChg>
        <pc:picChg chg="add mod">
          <ac:chgData name="R O'Brien" userId="35d9c74a-beea-41b2-a116-0319b2d91e9e" providerId="ADAL" clId="{01ABF986-941A-423A-9FAF-8F977D6A9754}" dt="2022-05-24T19:40:41.258" v="1279" actId="1076"/>
          <ac:picMkLst>
            <pc:docMk/>
            <pc:sldMk cId="1225620718" sldId="308"/>
            <ac:picMk id="1028" creationId="{D38D623B-9323-18E4-415B-85C7BA4999F4}"/>
          </ac:picMkLst>
        </pc:picChg>
        <pc:picChg chg="add mod">
          <ac:chgData name="R O'Brien" userId="35d9c74a-beea-41b2-a116-0319b2d91e9e" providerId="ADAL" clId="{01ABF986-941A-423A-9FAF-8F977D6A9754}" dt="2022-05-24T19:40:45.564" v="1281" actId="14100"/>
          <ac:picMkLst>
            <pc:docMk/>
            <pc:sldMk cId="1225620718" sldId="308"/>
            <ac:picMk id="1030" creationId="{5B9FDB52-8D6B-E9CE-802A-F218B5729BD6}"/>
          </ac:picMkLst>
        </pc:picChg>
      </pc:sldChg>
      <pc:sldChg chg="delSp modSp del mod">
        <pc:chgData name="R O'Brien" userId="35d9c74a-beea-41b2-a116-0319b2d91e9e" providerId="ADAL" clId="{01ABF986-941A-423A-9FAF-8F977D6A9754}" dt="2022-05-24T19:41:09.806" v="1283" actId="47"/>
        <pc:sldMkLst>
          <pc:docMk/>
          <pc:sldMk cId="174304901" sldId="309"/>
        </pc:sldMkLst>
        <pc:spChg chg="del mod">
          <ac:chgData name="R O'Brien" userId="35d9c74a-beea-41b2-a116-0319b2d91e9e" providerId="ADAL" clId="{01ABF986-941A-423A-9FAF-8F977D6A9754}" dt="2022-05-24T19:35:47.819" v="1261" actId="478"/>
          <ac:spMkLst>
            <pc:docMk/>
            <pc:sldMk cId="174304901" sldId="309"/>
            <ac:spMk id="4" creationId="{7E79C93E-A33B-49DF-A046-9C8F64164E4F}"/>
          </ac:spMkLst>
        </pc:spChg>
      </pc:sldChg>
      <pc:sldChg chg="modSp mod">
        <pc:chgData name="R O'Brien" userId="35d9c74a-beea-41b2-a116-0319b2d91e9e" providerId="ADAL" clId="{01ABF986-941A-423A-9FAF-8F977D6A9754}" dt="2022-05-24T19:55:05.988" v="1641" actId="20577"/>
        <pc:sldMkLst>
          <pc:docMk/>
          <pc:sldMk cId="4275232583" sldId="310"/>
        </pc:sldMkLst>
        <pc:spChg chg="mod">
          <ac:chgData name="R O'Brien" userId="35d9c74a-beea-41b2-a116-0319b2d91e9e" providerId="ADAL" clId="{01ABF986-941A-423A-9FAF-8F977D6A9754}" dt="2022-05-24T19:55:05.988" v="1641" actId="20577"/>
          <ac:spMkLst>
            <pc:docMk/>
            <pc:sldMk cId="4275232583" sldId="310"/>
            <ac:spMk id="3" creationId="{700A38E1-B683-4B81-8A2F-3AE2376868E5}"/>
          </ac:spMkLst>
        </pc:spChg>
      </pc:sldChg>
      <pc:sldChg chg="modSp mod">
        <pc:chgData name="R O'Brien" userId="35d9c74a-beea-41b2-a116-0319b2d91e9e" providerId="ADAL" clId="{01ABF986-941A-423A-9FAF-8F977D6A9754}" dt="2022-05-26T09:42:28.998" v="3837" actId="20577"/>
        <pc:sldMkLst>
          <pc:docMk/>
          <pc:sldMk cId="3841617307" sldId="311"/>
        </pc:sldMkLst>
        <pc:spChg chg="mod">
          <ac:chgData name="R O'Brien" userId="35d9c74a-beea-41b2-a116-0319b2d91e9e" providerId="ADAL" clId="{01ABF986-941A-423A-9FAF-8F977D6A9754}" dt="2022-05-26T09:42:28.998" v="3837" actId="20577"/>
          <ac:spMkLst>
            <pc:docMk/>
            <pc:sldMk cId="3841617307" sldId="311"/>
            <ac:spMk id="8" creationId="{674D65A1-C527-4639-95D2-EEAF1C6CA761}"/>
          </ac:spMkLst>
        </pc:spChg>
      </pc:sldChg>
      <pc:sldChg chg="ord">
        <pc:chgData name="R O'Brien" userId="35d9c74a-beea-41b2-a116-0319b2d91e9e" providerId="ADAL" clId="{01ABF986-941A-423A-9FAF-8F977D6A9754}" dt="2022-05-25T11:33:52.033" v="1645"/>
        <pc:sldMkLst>
          <pc:docMk/>
          <pc:sldMk cId="460436810" sldId="315"/>
        </pc:sldMkLst>
      </pc:sldChg>
      <pc:sldChg chg="delSp modSp mod">
        <pc:chgData name="R O'Brien" userId="35d9c74a-beea-41b2-a116-0319b2d91e9e" providerId="ADAL" clId="{01ABF986-941A-423A-9FAF-8F977D6A9754}" dt="2022-05-24T19:41:45.938" v="1287" actId="1076"/>
        <pc:sldMkLst>
          <pc:docMk/>
          <pc:sldMk cId="3040481017" sldId="317"/>
        </pc:sldMkLst>
        <pc:picChg chg="mod">
          <ac:chgData name="R O'Brien" userId="35d9c74a-beea-41b2-a116-0319b2d91e9e" providerId="ADAL" clId="{01ABF986-941A-423A-9FAF-8F977D6A9754}" dt="2022-05-24T19:41:42.205" v="1286" actId="1076"/>
          <ac:picMkLst>
            <pc:docMk/>
            <pc:sldMk cId="3040481017" sldId="317"/>
            <ac:picMk id="5" creationId="{3360F40C-579A-434B-9E9B-DB8011413327}"/>
          </ac:picMkLst>
        </pc:picChg>
        <pc:picChg chg="mod">
          <ac:chgData name="R O'Brien" userId="35d9c74a-beea-41b2-a116-0319b2d91e9e" providerId="ADAL" clId="{01ABF986-941A-423A-9FAF-8F977D6A9754}" dt="2022-05-24T19:41:45.938" v="1287" actId="1076"/>
          <ac:picMkLst>
            <pc:docMk/>
            <pc:sldMk cId="3040481017" sldId="317"/>
            <ac:picMk id="6" creationId="{0625F1CA-8BAF-47E9-981E-532F14B57573}"/>
          </ac:picMkLst>
        </pc:picChg>
        <pc:picChg chg="del">
          <ac:chgData name="R O'Brien" userId="35d9c74a-beea-41b2-a116-0319b2d91e9e" providerId="ADAL" clId="{01ABF986-941A-423A-9FAF-8F977D6A9754}" dt="2022-05-24T19:41:30.051" v="1284" actId="478"/>
          <ac:picMkLst>
            <pc:docMk/>
            <pc:sldMk cId="3040481017" sldId="317"/>
            <ac:picMk id="7" creationId="{4E1260B0-B660-4D34-A64C-2CAF0A577285}"/>
          </ac:picMkLst>
        </pc:picChg>
      </pc:sldChg>
      <pc:sldChg chg="addSp modSp mod">
        <pc:chgData name="R O'Brien" userId="35d9c74a-beea-41b2-a116-0319b2d91e9e" providerId="ADAL" clId="{01ABF986-941A-423A-9FAF-8F977D6A9754}" dt="2022-05-25T16:39:24.244" v="1698" actId="1076"/>
        <pc:sldMkLst>
          <pc:docMk/>
          <pc:sldMk cId="2025233961" sldId="320"/>
        </pc:sldMkLst>
        <pc:spChg chg="mod">
          <ac:chgData name="R O'Brien" userId="35d9c74a-beea-41b2-a116-0319b2d91e9e" providerId="ADAL" clId="{01ABF986-941A-423A-9FAF-8F977D6A9754}" dt="2022-05-25T16:39:24.244" v="1698" actId="1076"/>
          <ac:spMkLst>
            <pc:docMk/>
            <pc:sldMk cId="2025233961" sldId="320"/>
            <ac:spMk id="13" creationId="{001546A8-B699-11B6-7B80-D3420534495F}"/>
          </ac:spMkLst>
        </pc:spChg>
        <pc:picChg chg="add mod modCrop">
          <ac:chgData name="R O'Brien" userId="35d9c74a-beea-41b2-a116-0319b2d91e9e" providerId="ADAL" clId="{01ABF986-941A-423A-9FAF-8F977D6A9754}" dt="2022-05-25T16:39:18.686" v="1697" actId="1076"/>
          <ac:picMkLst>
            <pc:docMk/>
            <pc:sldMk cId="2025233961" sldId="320"/>
            <ac:picMk id="4" creationId="{416FB985-95D5-5542-834F-0D3C8CC46906}"/>
          </ac:picMkLst>
        </pc:picChg>
      </pc:sldChg>
      <pc:sldChg chg="addSp delSp modSp mod">
        <pc:chgData name="R O'Brien" userId="35d9c74a-beea-41b2-a116-0319b2d91e9e" providerId="ADAL" clId="{01ABF986-941A-423A-9FAF-8F977D6A9754}" dt="2022-05-26T07:32:51.538" v="1709" actId="1076"/>
        <pc:sldMkLst>
          <pc:docMk/>
          <pc:sldMk cId="3159309879" sldId="321"/>
        </pc:sldMkLst>
        <pc:spChg chg="add del mod">
          <ac:chgData name="R O'Brien" userId="35d9c74a-beea-41b2-a116-0319b2d91e9e" providerId="ADAL" clId="{01ABF986-941A-423A-9FAF-8F977D6A9754}" dt="2022-05-24T19:56:19.054" v="1643" actId="478"/>
          <ac:spMkLst>
            <pc:docMk/>
            <pc:sldMk cId="3159309879" sldId="321"/>
            <ac:spMk id="5" creationId="{F7CC19F5-7431-1876-2FF0-62DBD737DC80}"/>
          </ac:spMkLst>
        </pc:spChg>
        <pc:picChg chg="del">
          <ac:chgData name="R O'Brien" userId="35d9c74a-beea-41b2-a116-0319b2d91e9e" providerId="ADAL" clId="{01ABF986-941A-423A-9FAF-8F977D6A9754}" dt="2022-05-24T19:56:14.977" v="1642" actId="478"/>
          <ac:picMkLst>
            <pc:docMk/>
            <pc:sldMk cId="3159309879" sldId="321"/>
            <ac:picMk id="4" creationId="{4F8C3620-67A4-4253-B141-E4FE0868574B}"/>
          </ac:picMkLst>
        </pc:picChg>
        <pc:picChg chg="add mod">
          <ac:chgData name="R O'Brien" userId="35d9c74a-beea-41b2-a116-0319b2d91e9e" providerId="ADAL" clId="{01ABF986-941A-423A-9FAF-8F977D6A9754}" dt="2022-05-26T07:32:51.538" v="1709" actId="1076"/>
          <ac:picMkLst>
            <pc:docMk/>
            <pc:sldMk cId="3159309879" sldId="321"/>
            <ac:picMk id="1026" creationId="{757A3EE1-1B83-B395-AA26-AAE21FF8959F}"/>
          </ac:picMkLst>
        </pc:picChg>
      </pc:sldChg>
      <pc:sldChg chg="addSp modSp mod">
        <pc:chgData name="R O'Brien" userId="35d9c74a-beea-41b2-a116-0319b2d91e9e" providerId="ADAL" clId="{01ABF986-941A-423A-9FAF-8F977D6A9754}" dt="2022-05-25T16:38:35.312" v="1691" actId="1076"/>
        <pc:sldMkLst>
          <pc:docMk/>
          <pc:sldMk cId="1377701328" sldId="323"/>
        </pc:sldMkLst>
        <pc:spChg chg="mod">
          <ac:chgData name="R O'Brien" userId="35d9c74a-beea-41b2-a116-0319b2d91e9e" providerId="ADAL" clId="{01ABF986-941A-423A-9FAF-8F977D6A9754}" dt="2022-05-25T16:36:35.157" v="1686" actId="122"/>
          <ac:spMkLst>
            <pc:docMk/>
            <pc:sldMk cId="1377701328" sldId="323"/>
            <ac:spMk id="17" creationId="{94ED52B4-C187-EC3F-9432-1B0E83346FCD}"/>
          </ac:spMkLst>
        </pc:spChg>
        <pc:spChg chg="add mod">
          <ac:chgData name="R O'Brien" userId="35d9c74a-beea-41b2-a116-0319b2d91e9e" providerId="ADAL" clId="{01ABF986-941A-423A-9FAF-8F977D6A9754}" dt="2022-05-25T16:33:16.451" v="1677" actId="20577"/>
          <ac:spMkLst>
            <pc:docMk/>
            <pc:sldMk cId="1377701328" sldId="323"/>
            <ac:spMk id="19" creationId="{446FFF9F-2D90-8D23-28A1-4A5A151C9094}"/>
          </ac:spMkLst>
        </pc:spChg>
        <pc:picChg chg="add mod modCrop">
          <ac:chgData name="R O'Brien" userId="35d9c74a-beea-41b2-a116-0319b2d91e9e" providerId="ADAL" clId="{01ABF986-941A-423A-9FAF-8F977D6A9754}" dt="2022-05-25T16:38:35.312" v="1691" actId="1076"/>
          <ac:picMkLst>
            <pc:docMk/>
            <pc:sldMk cId="1377701328" sldId="323"/>
            <ac:picMk id="7" creationId="{C171B08D-BA33-2151-301C-245FEE8DA4F7}"/>
          </ac:picMkLst>
        </pc:picChg>
      </pc:sldChg>
      <pc:sldChg chg="delSp modSp add del mod">
        <pc:chgData name="R O'Brien" userId="35d9c74a-beea-41b2-a116-0319b2d91e9e" providerId="ADAL" clId="{01ABF986-941A-423A-9FAF-8F977D6A9754}" dt="2022-05-25T16:39:42.122" v="1699" actId="47"/>
        <pc:sldMkLst>
          <pc:docMk/>
          <pc:sldMk cId="1014469273" sldId="324"/>
        </pc:sldMkLst>
        <pc:spChg chg="mod">
          <ac:chgData name="R O'Brien" userId="35d9c74a-beea-41b2-a116-0319b2d91e9e" providerId="ADAL" clId="{01ABF986-941A-423A-9FAF-8F977D6A9754}" dt="2022-05-24T19:26:21.503" v="1201" actId="20577"/>
          <ac:spMkLst>
            <pc:docMk/>
            <pc:sldMk cId="1014469273" sldId="324"/>
            <ac:spMk id="5123" creationId="{00000000-0000-0000-0000-000000000000}"/>
          </ac:spMkLst>
        </pc:spChg>
        <pc:picChg chg="del">
          <ac:chgData name="R O'Brien" userId="35d9c74a-beea-41b2-a116-0319b2d91e9e" providerId="ADAL" clId="{01ABF986-941A-423A-9FAF-8F977D6A9754}" dt="2022-05-24T19:22:37.459" v="656" actId="478"/>
          <ac:picMkLst>
            <pc:docMk/>
            <pc:sldMk cId="1014469273" sldId="324"/>
            <ac:picMk id="4" creationId="{2715CC76-0564-449A-9050-516A7C0C184D}"/>
          </ac:picMkLst>
        </pc:picChg>
        <pc:picChg chg="del">
          <ac:chgData name="R O'Brien" userId="35d9c74a-beea-41b2-a116-0319b2d91e9e" providerId="ADAL" clId="{01ABF986-941A-423A-9FAF-8F977D6A9754}" dt="2022-05-24T19:22:37.459" v="656" actId="478"/>
          <ac:picMkLst>
            <pc:docMk/>
            <pc:sldMk cId="1014469273" sldId="324"/>
            <ac:picMk id="5" creationId="{1EF5B21A-2A7A-48AF-BC1F-455BB437A6D3}"/>
          </ac:picMkLst>
        </pc:picChg>
        <pc:picChg chg="del">
          <ac:chgData name="R O'Brien" userId="35d9c74a-beea-41b2-a116-0319b2d91e9e" providerId="ADAL" clId="{01ABF986-941A-423A-9FAF-8F977D6A9754}" dt="2022-05-24T19:22:37.459" v="656" actId="478"/>
          <ac:picMkLst>
            <pc:docMk/>
            <pc:sldMk cId="1014469273" sldId="324"/>
            <ac:picMk id="7" creationId="{BA6E2D57-2EF5-439E-AF6E-96AF31C3DB45}"/>
          </ac:picMkLst>
        </pc:picChg>
      </pc:sldChg>
      <pc:sldChg chg="delSp modSp add del mod">
        <pc:chgData name="R O'Brien" userId="35d9c74a-beea-41b2-a116-0319b2d91e9e" providerId="ADAL" clId="{01ABF986-941A-423A-9FAF-8F977D6A9754}" dt="2022-05-24T19:35:03.880" v="1243" actId="47"/>
        <pc:sldMkLst>
          <pc:docMk/>
          <pc:sldMk cId="1152903728" sldId="325"/>
        </pc:sldMkLst>
        <pc:spChg chg="mod">
          <ac:chgData name="R O'Brien" userId="35d9c74a-beea-41b2-a116-0319b2d91e9e" providerId="ADAL" clId="{01ABF986-941A-423A-9FAF-8F977D6A9754}" dt="2022-05-24T19:29:25.135" v="1237" actId="5793"/>
          <ac:spMkLst>
            <pc:docMk/>
            <pc:sldMk cId="1152903728" sldId="325"/>
            <ac:spMk id="5123" creationId="{00000000-0000-0000-0000-000000000000}"/>
          </ac:spMkLst>
        </pc:spChg>
        <pc:spChg chg="mod">
          <ac:chgData name="R O'Brien" userId="35d9c74a-beea-41b2-a116-0319b2d91e9e" providerId="ADAL" clId="{01ABF986-941A-423A-9FAF-8F977D6A9754}" dt="2022-05-24T19:29:16.085" v="1234" actId="20577"/>
          <ac:spMkLst>
            <pc:docMk/>
            <pc:sldMk cId="1152903728" sldId="325"/>
            <ac:spMk id="10241" creationId="{00000000-0000-0000-0000-000000000000}"/>
          </ac:spMkLst>
        </pc:spChg>
        <pc:picChg chg="del">
          <ac:chgData name="R O'Brien" userId="35d9c74a-beea-41b2-a116-0319b2d91e9e" providerId="ADAL" clId="{01ABF986-941A-423A-9FAF-8F977D6A9754}" dt="2022-05-24T19:29:21.650" v="1235" actId="478"/>
          <ac:picMkLst>
            <pc:docMk/>
            <pc:sldMk cId="1152903728" sldId="325"/>
            <ac:picMk id="3" creationId="{8B4308A1-E450-43B2-8B7B-92A27B8B7418}"/>
          </ac:picMkLst>
        </pc:picChg>
      </pc:sldChg>
      <pc:sldChg chg="addSp modSp add mod modNotesTx">
        <pc:chgData name="R O'Brien" userId="35d9c74a-beea-41b2-a116-0319b2d91e9e" providerId="ADAL" clId="{01ABF986-941A-423A-9FAF-8F977D6A9754}" dt="2022-05-24T19:54:07.645" v="1601" actId="20577"/>
        <pc:sldMkLst>
          <pc:docMk/>
          <pc:sldMk cId="4043483143" sldId="325"/>
        </pc:sldMkLst>
        <pc:spChg chg="mod">
          <ac:chgData name="R O'Brien" userId="35d9c74a-beea-41b2-a116-0319b2d91e9e" providerId="ADAL" clId="{01ABF986-941A-423A-9FAF-8F977D6A9754}" dt="2022-05-24T19:52:51.957" v="1521" actId="1076"/>
          <ac:spMkLst>
            <pc:docMk/>
            <pc:sldMk cId="4043483143" sldId="325"/>
            <ac:spMk id="3" creationId="{700A38E1-B683-4B81-8A2F-3AE2376868E5}"/>
          </ac:spMkLst>
        </pc:spChg>
        <pc:spChg chg="mod">
          <ac:chgData name="R O'Brien" userId="35d9c74a-beea-41b2-a116-0319b2d91e9e" providerId="ADAL" clId="{01ABF986-941A-423A-9FAF-8F977D6A9754}" dt="2022-05-24T19:42:40.265" v="1296" actId="20577"/>
          <ac:spMkLst>
            <pc:docMk/>
            <pc:sldMk cId="4043483143" sldId="325"/>
            <ac:spMk id="4" creationId="{7E79C93E-A33B-49DF-A046-9C8F64164E4F}"/>
          </ac:spMkLst>
        </pc:spChg>
        <pc:picChg chg="add mod">
          <ac:chgData name="R O'Brien" userId="35d9c74a-beea-41b2-a116-0319b2d91e9e" providerId="ADAL" clId="{01ABF986-941A-423A-9FAF-8F977D6A9754}" dt="2022-05-24T19:52:46.059" v="1520" actId="1076"/>
          <ac:picMkLst>
            <pc:docMk/>
            <pc:sldMk cId="4043483143" sldId="325"/>
            <ac:picMk id="2" creationId="{425CD7CD-34D4-9F27-A2A4-AEE3EFD7AA3D}"/>
          </ac:picMkLst>
        </pc:picChg>
      </pc:sldChg>
      <pc:sldChg chg="delSp modSp add mod">
        <pc:chgData name="R O'Brien" userId="35d9c74a-beea-41b2-a116-0319b2d91e9e" providerId="ADAL" clId="{01ABF986-941A-423A-9FAF-8F977D6A9754}" dt="2022-05-26T07:40:42.149" v="2397" actId="20577"/>
        <pc:sldMkLst>
          <pc:docMk/>
          <pc:sldMk cId="856743470" sldId="326"/>
        </pc:sldMkLst>
        <pc:spChg chg="mod">
          <ac:chgData name="R O'Brien" userId="35d9c74a-beea-41b2-a116-0319b2d91e9e" providerId="ADAL" clId="{01ABF986-941A-423A-9FAF-8F977D6A9754}" dt="2022-05-26T07:40:42.149" v="2397" actId="20577"/>
          <ac:spMkLst>
            <pc:docMk/>
            <pc:sldMk cId="856743470" sldId="326"/>
            <ac:spMk id="5123" creationId="{00000000-0000-0000-0000-000000000000}"/>
          </ac:spMkLst>
        </pc:spChg>
        <pc:picChg chg="del">
          <ac:chgData name="R O'Brien" userId="35d9c74a-beea-41b2-a116-0319b2d91e9e" providerId="ADAL" clId="{01ABF986-941A-423A-9FAF-8F977D6A9754}" dt="2022-05-26T07:33:10.273" v="1711" actId="478"/>
          <ac:picMkLst>
            <pc:docMk/>
            <pc:sldMk cId="856743470" sldId="326"/>
            <ac:picMk id="4" creationId="{2715CC76-0564-449A-9050-516A7C0C184D}"/>
          </ac:picMkLst>
        </pc:picChg>
        <pc:picChg chg="del">
          <ac:chgData name="R O'Brien" userId="35d9c74a-beea-41b2-a116-0319b2d91e9e" providerId="ADAL" clId="{01ABF986-941A-423A-9FAF-8F977D6A9754}" dt="2022-05-26T07:33:10.273" v="1711" actId="478"/>
          <ac:picMkLst>
            <pc:docMk/>
            <pc:sldMk cId="856743470" sldId="326"/>
            <ac:picMk id="5" creationId="{1EF5B21A-2A7A-48AF-BC1F-455BB437A6D3}"/>
          </ac:picMkLst>
        </pc:picChg>
        <pc:picChg chg="del">
          <ac:chgData name="R O'Brien" userId="35d9c74a-beea-41b2-a116-0319b2d91e9e" providerId="ADAL" clId="{01ABF986-941A-423A-9FAF-8F977D6A9754}" dt="2022-05-26T07:33:10.273" v="1711" actId="478"/>
          <ac:picMkLst>
            <pc:docMk/>
            <pc:sldMk cId="856743470" sldId="326"/>
            <ac:picMk id="7" creationId="{BA6E2D57-2EF5-439E-AF6E-96AF31C3DB45}"/>
          </ac:picMkLst>
        </pc:picChg>
      </pc:sldChg>
      <pc:sldChg chg="addSp modSp new mod">
        <pc:chgData name="R O'Brien" userId="35d9c74a-beea-41b2-a116-0319b2d91e9e" providerId="ADAL" clId="{01ABF986-941A-423A-9FAF-8F977D6A9754}" dt="2022-05-26T09:42:54.114" v="3844" actId="113"/>
        <pc:sldMkLst>
          <pc:docMk/>
          <pc:sldMk cId="3180560212" sldId="327"/>
        </pc:sldMkLst>
        <pc:spChg chg="mod">
          <ac:chgData name="R O'Brien" userId="35d9c74a-beea-41b2-a116-0319b2d91e9e" providerId="ADAL" clId="{01ABF986-941A-423A-9FAF-8F977D6A9754}" dt="2022-05-26T09:39:47.136" v="3591" actId="20577"/>
          <ac:spMkLst>
            <pc:docMk/>
            <pc:sldMk cId="3180560212" sldId="327"/>
            <ac:spMk id="2" creationId="{7FB18B5D-1DA3-C380-1E27-56133EA060D4}"/>
          </ac:spMkLst>
        </pc:spChg>
        <pc:spChg chg="add mod">
          <ac:chgData name="R O'Brien" userId="35d9c74a-beea-41b2-a116-0319b2d91e9e" providerId="ADAL" clId="{01ABF986-941A-423A-9FAF-8F977D6A9754}" dt="2022-05-26T09:42:54.114" v="3844" actId="113"/>
          <ac:spMkLst>
            <pc:docMk/>
            <pc:sldMk cId="3180560212" sldId="327"/>
            <ac:spMk id="3" creationId="{F84E535E-C823-DC06-228E-63A9AE8E248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890665" cy="487060"/>
          </a:xfrm>
          <a:prstGeom prst="rect">
            <a:avLst/>
          </a:prstGeom>
          <a:noFill/>
          <a:ln w="9525">
            <a:noFill/>
            <a:miter lim="800000"/>
            <a:headEnd/>
            <a:tailEnd/>
          </a:ln>
          <a:effectLst/>
        </p:spPr>
        <p:txBody>
          <a:bodyPr vert="horz" wrap="square" lIns="89492" tIns="44746" rIns="89492" bIns="44746"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49155" name="Rectangle 3"/>
          <p:cNvSpPr>
            <a:spLocks noGrp="1" noChangeArrowheads="1"/>
          </p:cNvSpPr>
          <p:nvPr>
            <p:ph type="dt" sz="quarter" idx="1"/>
          </p:nvPr>
        </p:nvSpPr>
        <p:spPr bwMode="auto">
          <a:xfrm>
            <a:off x="3776866" y="0"/>
            <a:ext cx="2890665" cy="487060"/>
          </a:xfrm>
          <a:prstGeom prst="rect">
            <a:avLst/>
          </a:prstGeom>
          <a:noFill/>
          <a:ln w="9525">
            <a:noFill/>
            <a:miter lim="800000"/>
            <a:headEnd/>
            <a:tailEnd/>
          </a:ln>
          <a:effectLst/>
        </p:spPr>
        <p:txBody>
          <a:bodyPr vert="horz" wrap="square" lIns="89492" tIns="44746" rIns="89492" bIns="44746"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49156" name="Rectangle 4"/>
          <p:cNvSpPr>
            <a:spLocks noGrp="1" noChangeArrowheads="1"/>
          </p:cNvSpPr>
          <p:nvPr>
            <p:ph type="ftr" sz="quarter" idx="2"/>
          </p:nvPr>
        </p:nvSpPr>
        <p:spPr bwMode="auto">
          <a:xfrm>
            <a:off x="0" y="9264990"/>
            <a:ext cx="2890665" cy="487060"/>
          </a:xfrm>
          <a:prstGeom prst="rect">
            <a:avLst/>
          </a:prstGeom>
          <a:noFill/>
          <a:ln w="9525">
            <a:noFill/>
            <a:miter lim="800000"/>
            <a:headEnd/>
            <a:tailEnd/>
          </a:ln>
          <a:effectLst/>
        </p:spPr>
        <p:txBody>
          <a:bodyPr vert="horz" wrap="square" lIns="89492" tIns="44746" rIns="89492" bIns="44746"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49157" name="Rectangle 5"/>
          <p:cNvSpPr>
            <a:spLocks noGrp="1" noChangeArrowheads="1"/>
          </p:cNvSpPr>
          <p:nvPr>
            <p:ph type="sldNum" sz="quarter" idx="3"/>
          </p:nvPr>
        </p:nvSpPr>
        <p:spPr bwMode="auto">
          <a:xfrm>
            <a:off x="3776866" y="9264990"/>
            <a:ext cx="2890665" cy="487060"/>
          </a:xfrm>
          <a:prstGeom prst="rect">
            <a:avLst/>
          </a:prstGeom>
          <a:noFill/>
          <a:ln w="9525">
            <a:noFill/>
            <a:miter lim="800000"/>
            <a:headEnd/>
            <a:tailEnd/>
          </a:ln>
          <a:effectLst/>
        </p:spPr>
        <p:txBody>
          <a:bodyPr vert="horz" wrap="square" lIns="89492" tIns="44746" rIns="89492" bIns="44746" numCol="1" anchor="b" anchorCtr="0" compatLnSpc="1">
            <a:prstTxWarp prst="textNoShape">
              <a:avLst/>
            </a:prstTxWarp>
          </a:bodyPr>
          <a:lstStyle>
            <a:lvl1pPr algn="r" eaLnBrk="1" hangingPunct="1">
              <a:defRPr sz="1200" smtClean="0">
                <a:latin typeface="Arial" charset="0"/>
                <a:cs typeface="+mn-cs"/>
              </a:defRPr>
            </a:lvl1pPr>
          </a:lstStyle>
          <a:p>
            <a:pPr>
              <a:defRPr/>
            </a:pPr>
            <a:fld id="{CC6D4E65-C7D9-0848-AF53-1D36BB593220}" type="slidenum">
              <a:rPr lang="en-US"/>
              <a:pPr>
                <a:defRPr/>
              </a:pPr>
              <a:t>‹#›</a:t>
            </a:fld>
            <a:endParaRPr lang="en-US"/>
          </a:p>
        </p:txBody>
      </p:sp>
    </p:spTree>
    <p:extLst>
      <p:ext uri="{BB962C8B-B14F-4D97-AF65-F5344CB8AC3E}">
        <p14:creationId xmlns:p14="http://schemas.microsoft.com/office/powerpoint/2010/main" val="3979434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46400"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14339" name="Rectangle 3"/>
          <p:cNvSpPr>
            <a:spLocks noGrp="1" noChangeArrowheads="1"/>
          </p:cNvSpPr>
          <p:nvPr>
            <p:ph type="dt" idx="1"/>
          </p:nvPr>
        </p:nvSpPr>
        <p:spPr bwMode="auto">
          <a:xfrm>
            <a:off x="3849688" y="0"/>
            <a:ext cx="2946400"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903288" y="749300"/>
            <a:ext cx="4991100" cy="374332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341" name="Rectangle 5"/>
          <p:cNvSpPr>
            <a:spLocks noGrp="1" noChangeArrowheads="1"/>
          </p:cNvSpPr>
          <p:nvPr>
            <p:ph type="body" sz="quarter" idx="3"/>
          </p:nvPr>
        </p:nvSpPr>
        <p:spPr bwMode="auto">
          <a:xfrm>
            <a:off x="679450" y="4741863"/>
            <a:ext cx="5438775" cy="44910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p:cNvSpPr>
            <a:spLocks noGrp="1" noChangeArrowheads="1"/>
          </p:cNvSpPr>
          <p:nvPr>
            <p:ph type="ftr" sz="quarter" idx="4"/>
          </p:nvPr>
        </p:nvSpPr>
        <p:spPr bwMode="auto">
          <a:xfrm>
            <a:off x="0" y="9482138"/>
            <a:ext cx="2946400"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14343" name="Rectangle 7"/>
          <p:cNvSpPr>
            <a:spLocks noGrp="1" noChangeArrowheads="1"/>
          </p:cNvSpPr>
          <p:nvPr>
            <p:ph type="sldNum" sz="quarter" idx="5"/>
          </p:nvPr>
        </p:nvSpPr>
        <p:spPr bwMode="auto">
          <a:xfrm>
            <a:off x="3849688" y="9482138"/>
            <a:ext cx="2946400"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cs typeface="+mn-cs"/>
              </a:defRPr>
            </a:lvl1pPr>
          </a:lstStyle>
          <a:p>
            <a:pPr>
              <a:defRPr/>
            </a:pPr>
            <a:fld id="{E4FAC77F-E213-1F41-9DCC-410982F32442}" type="slidenum">
              <a:rPr lang="en-US"/>
              <a:pPr>
                <a:defRPr/>
              </a:pPr>
              <a:t>‹#›</a:t>
            </a:fld>
            <a:endParaRPr lang="en-US"/>
          </a:p>
        </p:txBody>
      </p:sp>
    </p:spTree>
    <p:extLst>
      <p:ext uri="{BB962C8B-B14F-4D97-AF65-F5344CB8AC3E}">
        <p14:creationId xmlns:p14="http://schemas.microsoft.com/office/powerpoint/2010/main" val="5179483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1</a:t>
            </a:fld>
            <a:endParaRPr lang="en-US"/>
          </a:p>
        </p:txBody>
      </p:sp>
    </p:spTree>
    <p:extLst>
      <p:ext uri="{BB962C8B-B14F-4D97-AF65-F5344CB8AC3E}">
        <p14:creationId xmlns:p14="http://schemas.microsoft.com/office/powerpoint/2010/main" val="1984640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Sassoon Infant Std" panose="020B0503020103030203" pitchFamily="34" charset="0"/>
              </a:rPr>
              <a:t>All children in Reception and Key Stage 1 are entitled to a free school meal.</a:t>
            </a:r>
          </a:p>
          <a:p>
            <a:r>
              <a:rPr lang="en-GB" dirty="0">
                <a:latin typeface="Sassoon Infant Std" panose="020B0503020103030203" pitchFamily="34" charset="0"/>
              </a:rPr>
              <a:t>The children will have the choice of a main meal, jacket potato or soup and sandwich.</a:t>
            </a:r>
          </a:p>
          <a:p>
            <a:r>
              <a:rPr lang="en-GB" dirty="0">
                <a:latin typeface="Sassoon Infant Std" panose="020B0503020103030203" pitchFamily="34" charset="0"/>
              </a:rPr>
              <a:t>These should be chosen with your child at home through Arbor.</a:t>
            </a:r>
          </a:p>
          <a:p>
            <a:endParaRPr lang="en-GB" dirty="0">
              <a:latin typeface="Sassoon Infant Std" panose="020B0503020103030203" pitchFamily="34" charset="0"/>
            </a:endParaRPr>
          </a:p>
          <a:p>
            <a:r>
              <a:rPr lang="en-GB" dirty="0">
                <a:latin typeface="Sassoon Infant Std" panose="020B0503020103030203" pitchFamily="34" charset="0"/>
              </a:rPr>
              <a:t>If your child has any allergies, please complete allergen form.</a:t>
            </a:r>
          </a:p>
          <a:p>
            <a:endParaRPr lang="en-GB" dirty="0"/>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10</a:t>
            </a:fld>
            <a:endParaRPr lang="en-US"/>
          </a:p>
        </p:txBody>
      </p:sp>
    </p:spTree>
    <p:extLst>
      <p:ext uri="{BB962C8B-B14F-4D97-AF65-F5344CB8AC3E}">
        <p14:creationId xmlns:p14="http://schemas.microsoft.com/office/powerpoint/2010/main" val="2652452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Sneak peak of Advent menu…</a:t>
            </a:r>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11</a:t>
            </a:fld>
            <a:endParaRPr lang="en-US"/>
          </a:p>
        </p:txBody>
      </p:sp>
    </p:spTree>
    <p:extLst>
      <p:ext uri="{BB962C8B-B14F-4D97-AF65-F5344CB8AC3E}">
        <p14:creationId xmlns:p14="http://schemas.microsoft.com/office/powerpoint/2010/main" val="147085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12</a:t>
            </a:fld>
            <a:endParaRPr lang="en-US"/>
          </a:p>
        </p:txBody>
      </p:sp>
    </p:spTree>
    <p:extLst>
      <p:ext uri="{BB962C8B-B14F-4D97-AF65-F5344CB8AC3E}">
        <p14:creationId xmlns:p14="http://schemas.microsoft.com/office/powerpoint/2010/main" val="3254467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13</a:t>
            </a:fld>
            <a:endParaRPr lang="en-US"/>
          </a:p>
        </p:txBody>
      </p:sp>
    </p:spTree>
    <p:extLst>
      <p:ext uri="{BB962C8B-B14F-4D97-AF65-F5344CB8AC3E}">
        <p14:creationId xmlns:p14="http://schemas.microsoft.com/office/powerpoint/2010/main" val="627310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14</a:t>
            </a:fld>
            <a:endParaRPr lang="en-US"/>
          </a:p>
        </p:txBody>
      </p:sp>
    </p:spTree>
    <p:extLst>
      <p:ext uri="{BB962C8B-B14F-4D97-AF65-F5344CB8AC3E}">
        <p14:creationId xmlns:p14="http://schemas.microsoft.com/office/powerpoint/2010/main" val="415847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D7C50DD-0C84-3240-B461-C405B473E162}" type="slidenum">
              <a:rPr lang="en-US" sz="1200">
                <a:latin typeface="Arial" charset="0"/>
              </a:rPr>
              <a:pPr/>
              <a:t>15</a:t>
            </a:fld>
            <a:endParaRPr lang="en-US" sz="1200">
              <a:latin typeface="Arial" charset="0"/>
            </a:endParaRPr>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745208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16</a:t>
            </a:fld>
            <a:endParaRPr lang="en-US"/>
          </a:p>
        </p:txBody>
      </p:sp>
    </p:spTree>
    <p:extLst>
      <p:ext uri="{BB962C8B-B14F-4D97-AF65-F5344CB8AC3E}">
        <p14:creationId xmlns:p14="http://schemas.microsoft.com/office/powerpoint/2010/main" val="1753477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18</a:t>
            </a:fld>
            <a:endParaRPr lang="en-US"/>
          </a:p>
        </p:txBody>
      </p:sp>
    </p:spTree>
    <p:extLst>
      <p:ext uri="{BB962C8B-B14F-4D97-AF65-F5344CB8AC3E}">
        <p14:creationId xmlns:p14="http://schemas.microsoft.com/office/powerpoint/2010/main" val="74647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dirty="0">
                <a:latin typeface="Sassoon Infant Std" panose="020B0503020103030203" pitchFamily="34" charset="0"/>
                <a:ea typeface="ＭＳ Ｐゴシック"/>
              </a:rPr>
              <a:t>The Religious Education Curriculum Directory has been updated and our school and the schools in the Nottingham Diocese will be following the recommendations in this document.</a:t>
            </a:r>
          </a:p>
          <a:p>
            <a:pPr algn="ctr"/>
            <a:endParaRPr lang="en-GB" dirty="0">
              <a:latin typeface="Sassoon Infant Std" panose="020B0503020103030203" pitchFamily="34" charset="0"/>
              <a:ea typeface="ＭＳ Ｐゴシック"/>
            </a:endParaRPr>
          </a:p>
          <a:p>
            <a:pPr algn="ctr"/>
            <a:r>
              <a:rPr lang="en-GB" dirty="0">
                <a:latin typeface="Sassoon Infant Std" panose="020B0503020103030203" pitchFamily="34" charset="0"/>
                <a:ea typeface="ＭＳ Ｐゴシック"/>
              </a:rPr>
              <a:t>This document which is entitled </a:t>
            </a:r>
            <a:r>
              <a:rPr lang="en-GB" b="1" dirty="0">
                <a:latin typeface="Sassoon Infant Std" panose="020B0503020103030203" pitchFamily="34" charset="0"/>
                <a:ea typeface="ＭＳ Ｐゴシック"/>
              </a:rPr>
              <a:t>To Know You More Clearly </a:t>
            </a:r>
            <a:r>
              <a:rPr lang="en-GB" dirty="0">
                <a:latin typeface="Sassoon Infant Std" panose="020B0503020103030203" pitchFamily="34" charset="0"/>
                <a:ea typeface="ＭＳ Ｐゴシック"/>
              </a:rPr>
              <a:t>sets out the nature and purpose of Catholic Education in England and Wales.</a:t>
            </a:r>
            <a:endParaRPr lang="en-GB" dirty="0">
              <a:latin typeface="Sassoon Infant Std" panose="020B0503020103030203"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19</a:t>
            </a:fld>
            <a:endParaRPr lang="en-US"/>
          </a:p>
        </p:txBody>
      </p:sp>
    </p:spTree>
    <p:extLst>
      <p:ext uri="{BB962C8B-B14F-4D97-AF65-F5344CB8AC3E}">
        <p14:creationId xmlns:p14="http://schemas.microsoft.com/office/powerpoint/2010/main" val="4069150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90000"/>
              </a:lnSpc>
              <a:spcBef>
                <a:spcPts val="294"/>
              </a:spcBef>
              <a:buClr>
                <a:srgbClr val="BAABE3"/>
              </a:buClr>
            </a:pPr>
            <a:r>
              <a:rPr lang="en-GB" dirty="0">
                <a:solidFill>
                  <a:schemeClr val="tx2"/>
                </a:solidFill>
                <a:latin typeface="Sassoon Infant Std" panose="020B0503020103030203" pitchFamily="34" charset="0"/>
              </a:rPr>
              <a:t>This curriculum seeks to present the teaching of religious education in a sequential and progressive form. It follows the Liturgical Year and the children build on the information and skills they have learned as they progress through our school.</a:t>
            </a:r>
          </a:p>
          <a:p>
            <a:pPr algn="ctr">
              <a:lnSpc>
                <a:spcPct val="90000"/>
              </a:lnSpc>
              <a:spcBef>
                <a:spcPts val="294"/>
              </a:spcBef>
              <a:buClr>
                <a:srgbClr val="BAABE3"/>
              </a:buClr>
            </a:pPr>
            <a:r>
              <a:rPr lang="en-GB" dirty="0">
                <a:solidFill>
                  <a:schemeClr val="tx2"/>
                </a:solidFill>
                <a:latin typeface="Sassoon Infant Std" panose="020B0503020103030203" pitchFamily="34" charset="0"/>
              </a:rPr>
              <a:t>It allows for lots of discussion and reflection on the personal impact of our faith and our wider responsibilities as a Catholic school as well as learning the practices and customs of a Catholic community.</a:t>
            </a:r>
          </a:p>
          <a:p>
            <a:r>
              <a:rPr lang="en-US" dirty="0">
                <a:latin typeface="Sassoon Infant Std"/>
                <a:ea typeface="ＭＳ Ｐゴシック"/>
              </a:rPr>
              <a:t>We are closely involved with our Parish Church and we regularly attend Mass as a school where we join with the parishioners.</a:t>
            </a:r>
          </a:p>
          <a:p>
            <a:r>
              <a:rPr lang="en-US" dirty="0">
                <a:latin typeface="Sassoon Infant Std"/>
                <a:ea typeface="ＭＳ Ｐゴシック"/>
              </a:rPr>
              <a:t>We are an outward looking school and we seek every opportunity to support our local community.  We regularly litter pick in the area around our school and there is a food bank in our office reception area which supports the Leicester South Food Bank.</a:t>
            </a:r>
          </a:p>
          <a:p>
            <a:r>
              <a:rPr lang="en-US" dirty="0">
                <a:latin typeface="Sassoon Infant Std"/>
                <a:ea typeface="ＭＳ Ｐゴシック"/>
              </a:rPr>
              <a:t>We have a thriving Chaplaincy Team as well as an Eco Team who meet during the school day.</a:t>
            </a:r>
            <a:endParaRPr lang="en-US" dirty="0">
              <a:latin typeface="Sassoon Infant Std"/>
            </a:endParaRPr>
          </a:p>
          <a:p>
            <a:r>
              <a:rPr lang="en-US" dirty="0">
                <a:latin typeface="Sassoon Infant Std"/>
                <a:ea typeface="ＭＳ Ｐゴシック"/>
              </a:rPr>
              <a:t>During Advent and Lent we have charity fundraising events to support charities chosen by the children whose work supports Catholic Social Teaching.</a:t>
            </a:r>
            <a:endParaRPr lang="en-US" dirty="0">
              <a:latin typeface="Sassoon Infant Std"/>
            </a:endParaRPr>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20</a:t>
            </a:fld>
            <a:endParaRPr lang="en-US"/>
          </a:p>
        </p:txBody>
      </p:sp>
    </p:spTree>
    <p:extLst>
      <p:ext uri="{BB962C8B-B14F-4D97-AF65-F5344CB8AC3E}">
        <p14:creationId xmlns:p14="http://schemas.microsoft.com/office/powerpoint/2010/main" val="616207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2</a:t>
            </a:fld>
            <a:endParaRPr lang="en-US"/>
          </a:p>
        </p:txBody>
      </p:sp>
    </p:spTree>
    <p:extLst>
      <p:ext uri="{BB962C8B-B14F-4D97-AF65-F5344CB8AC3E}">
        <p14:creationId xmlns:p14="http://schemas.microsoft.com/office/powerpoint/2010/main" val="3492825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Sassoon Infant Std" panose="020B0503020103030203" pitchFamily="34" charset="0"/>
                <a:ea typeface="ＭＳ Ｐゴシック"/>
              </a:rPr>
              <a:t>Every day, our children gather as a class or a school for Prayerful Liturgy. As well as whole school liturgies and our Celebration Assembly on a Friday, the children also take part Lectio Divina each week.</a:t>
            </a:r>
            <a:endParaRPr lang="en-GB" dirty="0">
              <a:latin typeface="Sassoon Infant Std" panose="020B0503020103030203" pitchFamily="34" charset="0"/>
            </a:endParaRPr>
          </a:p>
          <a:p>
            <a:r>
              <a:rPr lang="en-GB" dirty="0">
                <a:latin typeface="Sassoon Infant Std" panose="020B0503020103030203" pitchFamily="34" charset="0"/>
                <a:ea typeface="ＭＳ Ｐゴシック"/>
              </a:rPr>
              <a:t>Our children are also supported to plan and lead their own class liturgy each week.</a:t>
            </a:r>
          </a:p>
          <a:p>
            <a:pPr defTabSz="894923"/>
            <a:r>
              <a:rPr lang="en-US" dirty="0">
                <a:latin typeface="Sassoon Infant Std" panose="020B0503020103030203" pitchFamily="34" charset="0"/>
                <a:ea typeface="ＭＳ Ｐゴシック"/>
              </a:rPr>
              <a:t>You will have opportunities during the year to gather with the Reception children in school for some liturgical celebrations.  We have a Service for Mothers' Day in March and Liturgy for Mary in May. All are very welcome, and this is something the children and staff always look forward to.</a:t>
            </a:r>
            <a:endParaRPr lang="en-US" dirty="0">
              <a:latin typeface="Sassoon Infant Std" panose="020B0503020103030203" pitchFamily="34" charset="0"/>
            </a:endParaRPr>
          </a:p>
          <a:p>
            <a:endParaRPr lang="en-GB" dirty="0">
              <a:latin typeface="Sassoon Infant Std" panose="020B0503020103030203" pitchFamily="34" charset="0"/>
              <a:ea typeface="ＭＳ Ｐゴシック"/>
            </a:endParaRPr>
          </a:p>
          <a:p>
            <a:endParaRPr lang="en-GB" dirty="0"/>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21</a:t>
            </a:fld>
            <a:endParaRPr lang="en-US"/>
          </a:p>
        </p:txBody>
      </p:sp>
    </p:spTree>
    <p:extLst>
      <p:ext uri="{BB962C8B-B14F-4D97-AF65-F5344CB8AC3E}">
        <p14:creationId xmlns:p14="http://schemas.microsoft.com/office/powerpoint/2010/main" val="1861929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a:latin typeface="Sassoon Infant Std" panose="020B0503020103030203" pitchFamily="34" charset="0"/>
                <a:ea typeface="ＭＳ Ｐゴシック"/>
              </a:rPr>
              <a:t>Each Class has their own Prayer Table with a candle, crucifix and Bible.  The prayer cloth is changed to fit the Liturgical season and children refer to our weekly Liturgical calendar to check the colour and to include any saints in our daily class prayers.</a:t>
            </a:r>
            <a:endParaRPr lang="en-GB" sz="1200">
              <a:latin typeface="Sassoon Infant Std" panose="020B0503020103030203" pitchFamily="34" charset="0"/>
            </a:endParaRPr>
          </a:p>
          <a:p>
            <a:endParaRPr lang="en-GB"/>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22</a:t>
            </a:fld>
            <a:endParaRPr lang="en-US"/>
          </a:p>
        </p:txBody>
      </p:sp>
    </p:spTree>
    <p:extLst>
      <p:ext uri="{BB962C8B-B14F-4D97-AF65-F5344CB8AC3E}">
        <p14:creationId xmlns:p14="http://schemas.microsoft.com/office/powerpoint/2010/main" val="3465999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90000"/>
              </a:lnSpc>
              <a:spcBef>
                <a:spcPts val="587"/>
              </a:spcBef>
              <a:buClr>
                <a:srgbClr val="BAABE3"/>
              </a:buClr>
            </a:pPr>
            <a:r>
              <a:rPr lang="en-GB" dirty="0">
                <a:solidFill>
                  <a:schemeClr val="tx2"/>
                </a:solidFill>
                <a:latin typeface="+mn-lt"/>
              </a:rPr>
              <a:t>We are a Catholic School and have a duty to spend 10% of our curriculum time teaching Religious Education. </a:t>
            </a:r>
          </a:p>
          <a:p>
            <a:pPr algn="ctr">
              <a:lnSpc>
                <a:spcPct val="90000"/>
              </a:lnSpc>
              <a:spcBef>
                <a:spcPts val="587"/>
              </a:spcBef>
              <a:buClr>
                <a:srgbClr val="BAABE3"/>
              </a:buClr>
            </a:pPr>
            <a:r>
              <a:rPr lang="en-GB" dirty="0">
                <a:solidFill>
                  <a:schemeClr val="tx2"/>
                </a:solidFill>
                <a:latin typeface="+mn-lt"/>
              </a:rPr>
              <a:t>As well as regular prayer and liturgy we also seek to discover more about the other faiths and cultures which are shared by our children and their families.</a:t>
            </a:r>
          </a:p>
          <a:p>
            <a:pPr algn="ctr">
              <a:lnSpc>
                <a:spcPct val="90000"/>
              </a:lnSpc>
              <a:spcBef>
                <a:spcPts val="587"/>
              </a:spcBef>
              <a:buClr>
                <a:srgbClr val="BAABE3"/>
              </a:buClr>
            </a:pPr>
            <a:r>
              <a:rPr lang="en-GB" dirty="0">
                <a:solidFill>
                  <a:schemeClr val="tx2"/>
                </a:solidFill>
                <a:latin typeface="+mn-lt"/>
              </a:rPr>
              <a:t>Children who celebrate other special days in their own faith are supported and we encourage the sharing of knowledge and information at these times.  Our Religious Education curriculum teaches respect for other world religions, and we learn about the practices and beliefs of other faiths including Judaism, Islam and the Dharmic religions.</a:t>
            </a:r>
          </a:p>
          <a:p>
            <a:endParaRPr lang="en-GB" dirty="0"/>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23</a:t>
            </a:fld>
            <a:endParaRPr lang="en-US"/>
          </a:p>
        </p:txBody>
      </p:sp>
    </p:spTree>
    <p:extLst>
      <p:ext uri="{BB962C8B-B14F-4D97-AF65-F5344CB8AC3E}">
        <p14:creationId xmlns:p14="http://schemas.microsoft.com/office/powerpoint/2010/main" val="1174710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24</a:t>
            </a:fld>
            <a:endParaRPr lang="en-US"/>
          </a:p>
        </p:txBody>
      </p:sp>
    </p:spTree>
    <p:extLst>
      <p:ext uri="{BB962C8B-B14F-4D97-AF65-F5344CB8AC3E}">
        <p14:creationId xmlns:p14="http://schemas.microsoft.com/office/powerpoint/2010/main" val="1252001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1CCEE2-7E40-0E4E-9858-83DA2E26D57A}" type="slidenum">
              <a:rPr lang="en-US" sz="1200">
                <a:latin typeface="Arial" charset="0"/>
              </a:rPr>
              <a:pPr/>
              <a:t>25</a:t>
            </a:fld>
            <a:endParaRPr lang="en-US" sz="1200">
              <a:latin typeface="Arial" charset="0"/>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1CCEE2-7E40-0E4E-9858-83DA2E26D57A}" type="slidenum">
              <a:rPr lang="en-US" sz="1200">
                <a:latin typeface="Arial" charset="0"/>
              </a:rPr>
              <a:pPr/>
              <a:t>26</a:t>
            </a:fld>
            <a:endParaRPr lang="en-US" sz="1200">
              <a:latin typeface="Arial" charset="0"/>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1CCEE2-7E40-0E4E-9858-83DA2E26D57A}" type="slidenum">
              <a:rPr lang="en-US" sz="1200">
                <a:latin typeface="Arial" charset="0"/>
              </a:rPr>
              <a:pPr/>
              <a:t>27</a:t>
            </a:fld>
            <a:endParaRPr lang="en-US" sz="1200">
              <a:latin typeface="Arial" charset="0"/>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1CCEE2-7E40-0E4E-9858-83DA2E26D57A}" type="slidenum">
              <a:rPr lang="en-US" sz="1200">
                <a:latin typeface="Arial" charset="0"/>
              </a:rPr>
              <a:pPr/>
              <a:t>28</a:t>
            </a:fld>
            <a:endParaRPr lang="en-US" sz="1200">
              <a:latin typeface="Arial" charset="0"/>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1CCEE2-7E40-0E4E-9858-83DA2E26D57A}" type="slidenum">
              <a:rPr lang="en-US" sz="1200">
                <a:latin typeface="Arial" charset="0"/>
              </a:rPr>
              <a:pPr/>
              <a:t>29</a:t>
            </a:fld>
            <a:endParaRPr lang="en-US" sz="1200">
              <a:latin typeface="Arial" charset="0"/>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1CCEE2-7E40-0E4E-9858-83DA2E26D57A}" type="slidenum">
              <a:rPr lang="en-US" sz="1200">
                <a:latin typeface="Arial" charset="0"/>
              </a:rPr>
              <a:pPr/>
              <a:t>30</a:t>
            </a:fld>
            <a:endParaRPr lang="en-US" sz="1200">
              <a:latin typeface="Arial" charset="0"/>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3</a:t>
            </a:fld>
            <a:endParaRPr lang="en-US"/>
          </a:p>
        </p:txBody>
      </p:sp>
    </p:spTree>
    <p:extLst>
      <p:ext uri="{BB962C8B-B14F-4D97-AF65-F5344CB8AC3E}">
        <p14:creationId xmlns:p14="http://schemas.microsoft.com/office/powerpoint/2010/main" val="2209236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assoon Infant Std" panose="020B0503020103030203" pitchFamily="34" charset="0"/>
              </a:rPr>
              <a:t>We also observe and note the ways in which the children engage with other people and their environment. These behaviours underpin learning and development across all areas and support the child to remain an effective and motivated learner.</a:t>
            </a:r>
          </a:p>
          <a:p>
            <a:endParaRPr lang="en-US" dirty="0">
              <a:latin typeface="Sassoon Infant Std" panose="020B0503020103030203" pitchFamily="34" charset="0"/>
            </a:endParaRPr>
          </a:p>
          <a:p>
            <a:r>
              <a:rPr lang="en-US" b="1" dirty="0">
                <a:latin typeface="Sassoon Infant Std" panose="020B0503020103030203" pitchFamily="34" charset="0"/>
              </a:rPr>
              <a:t>Creating and Thinking Critically </a:t>
            </a:r>
            <a:r>
              <a:rPr lang="en-US" dirty="0">
                <a:latin typeface="Sassoon Infant Std" panose="020B0503020103030203" pitchFamily="34" charset="0"/>
              </a:rPr>
              <a:t>– this is having their own ideas, making links and choosing ways in which to do things.</a:t>
            </a:r>
          </a:p>
          <a:p>
            <a:endParaRPr lang="en-US" dirty="0">
              <a:latin typeface="Sassoon Infant Std" panose="020B0503020103030203" pitchFamily="34" charset="0"/>
            </a:endParaRPr>
          </a:p>
          <a:p>
            <a:r>
              <a:rPr lang="en-US" b="1" dirty="0">
                <a:latin typeface="Sassoon Infant Std" panose="020B0503020103030203" pitchFamily="34" charset="0"/>
              </a:rPr>
              <a:t>Playing and Exploring – Engagement </a:t>
            </a:r>
            <a:r>
              <a:rPr lang="en-US" dirty="0">
                <a:latin typeface="Sassoon Infant Std" panose="020B0503020103030203" pitchFamily="34" charset="0"/>
              </a:rPr>
              <a:t>– this is finding out and exploring, playing with what they know, being willing to ‘have a go’.</a:t>
            </a:r>
          </a:p>
          <a:p>
            <a:endParaRPr lang="en-US" dirty="0">
              <a:latin typeface="Sassoon Infant Std" panose="020B0503020103030203" pitchFamily="34" charset="0"/>
            </a:endParaRPr>
          </a:p>
          <a:p>
            <a:r>
              <a:rPr lang="en-US" b="1" dirty="0">
                <a:latin typeface="Sassoon Infant Std" panose="020B0503020103030203" pitchFamily="34" charset="0"/>
              </a:rPr>
              <a:t>Active Learning – Motivation </a:t>
            </a:r>
            <a:r>
              <a:rPr lang="en-US" dirty="0">
                <a:latin typeface="Sassoon Infant Std" panose="020B0503020103030203" pitchFamily="34" charset="0"/>
              </a:rPr>
              <a:t>– this is being involved and concentrating, keeping trying, enjoying achieving what they set out to do.</a:t>
            </a:r>
          </a:p>
          <a:p>
            <a:endParaRPr lang="en-GB" dirty="0"/>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31</a:t>
            </a:fld>
            <a:endParaRPr lang="en-US"/>
          </a:p>
        </p:txBody>
      </p:sp>
    </p:spTree>
    <p:extLst>
      <p:ext uri="{BB962C8B-B14F-4D97-AF65-F5344CB8AC3E}">
        <p14:creationId xmlns:p14="http://schemas.microsoft.com/office/powerpoint/2010/main" val="1735950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4923"/>
            <a:r>
              <a:rPr lang="en-GB" dirty="0">
                <a:solidFill>
                  <a:srgbClr val="202124"/>
                </a:solidFill>
                <a:highlight>
                  <a:srgbClr val="FFFFFF"/>
                </a:highlight>
                <a:latin typeface="Sassoon Infant Std" panose="020B0503020103030203" pitchFamily="34" charset="0"/>
              </a:rPr>
              <a:t>The RBA is </a:t>
            </a:r>
            <a:r>
              <a:rPr lang="en-GB" dirty="0">
                <a:solidFill>
                  <a:srgbClr val="040C28"/>
                </a:solidFill>
                <a:latin typeface="Sassoon Infant Std" panose="020B0503020103030203" pitchFamily="34" charset="0"/>
              </a:rPr>
              <a:t>a short, interactive and practical assessment of your child's early literacy, communication, language and mathematics skills when they begin school</a:t>
            </a:r>
            <a:r>
              <a:rPr lang="en-GB" dirty="0">
                <a:solidFill>
                  <a:srgbClr val="202124"/>
                </a:solidFill>
                <a:highlight>
                  <a:srgbClr val="FFFFFF"/>
                </a:highlight>
                <a:latin typeface="Sassoon Infant Std" panose="020B0503020103030203" pitchFamily="34" charset="0"/>
              </a:rPr>
              <a:t>, using materials that most children of your child's age will be familiar with. It became statutory for all schools from September 2021. This will be completed in the first 6 weeks of your child starting school.</a:t>
            </a:r>
            <a:endParaRPr lang="en-GB" dirty="0">
              <a:latin typeface="Sassoon Infant Std" panose="020B0503020103030203"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32</a:t>
            </a:fld>
            <a:endParaRPr lang="en-US"/>
          </a:p>
        </p:txBody>
      </p:sp>
    </p:spTree>
    <p:extLst>
      <p:ext uri="{BB962C8B-B14F-4D97-AF65-F5344CB8AC3E}">
        <p14:creationId xmlns:p14="http://schemas.microsoft.com/office/powerpoint/2010/main" val="4120920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33</a:t>
            </a:fld>
            <a:endParaRPr lang="en-US"/>
          </a:p>
        </p:txBody>
      </p:sp>
    </p:spTree>
    <p:extLst>
      <p:ext uri="{BB962C8B-B14F-4D97-AF65-F5344CB8AC3E}">
        <p14:creationId xmlns:p14="http://schemas.microsoft.com/office/powerpoint/2010/main" val="2217588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4</a:t>
            </a:fld>
            <a:endParaRPr lang="en-US"/>
          </a:p>
        </p:txBody>
      </p:sp>
    </p:spTree>
    <p:extLst>
      <p:ext uri="{BB962C8B-B14F-4D97-AF65-F5344CB8AC3E}">
        <p14:creationId xmlns:p14="http://schemas.microsoft.com/office/powerpoint/2010/main" val="768887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5</a:t>
            </a:fld>
            <a:endParaRPr lang="en-US"/>
          </a:p>
        </p:txBody>
      </p:sp>
    </p:spTree>
    <p:extLst>
      <p:ext uri="{BB962C8B-B14F-4D97-AF65-F5344CB8AC3E}">
        <p14:creationId xmlns:p14="http://schemas.microsoft.com/office/powerpoint/2010/main" val="3747298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a:p>
            <a:pPr marL="167798" indent="-167798">
              <a:buFontTx/>
              <a:buChar char="-"/>
            </a:pPr>
            <a:r>
              <a:rPr lang="en-GB" dirty="0"/>
              <a:t>Children to attend the classroom visit in their full uniform and children will need a bottle filled with water only and their bookbag. Photos will be taken on this day to use in the classroom.</a:t>
            </a:r>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6</a:t>
            </a:fld>
            <a:endParaRPr lang="en-US"/>
          </a:p>
        </p:txBody>
      </p:sp>
    </p:spTree>
    <p:extLst>
      <p:ext uri="{BB962C8B-B14F-4D97-AF65-F5344CB8AC3E}">
        <p14:creationId xmlns:p14="http://schemas.microsoft.com/office/powerpoint/2010/main" val="2954787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7</a:t>
            </a:fld>
            <a:endParaRPr lang="en-US"/>
          </a:p>
        </p:txBody>
      </p:sp>
    </p:spTree>
    <p:extLst>
      <p:ext uri="{BB962C8B-B14F-4D97-AF65-F5344CB8AC3E}">
        <p14:creationId xmlns:p14="http://schemas.microsoft.com/office/powerpoint/2010/main" val="2926880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a:latin typeface="Sassoon Infant Std" panose="020B0503020103030203" pitchFamily="34" charset="0"/>
              </a:rPr>
              <a:t>Arbor can be used by downloading the App or using through a web browser. </a:t>
            </a:r>
          </a:p>
          <a:p>
            <a:pPr eaLnBrk="1" hangingPunct="1"/>
            <a:r>
              <a:rPr lang="en-GB" dirty="0">
                <a:latin typeface="Sassoon Infant Std" panose="020B0503020103030203" pitchFamily="34" charset="0"/>
              </a:rPr>
              <a:t>A link to set up your parent account will be emailed at the beginning of the school year.</a:t>
            </a:r>
          </a:p>
          <a:p>
            <a:endParaRPr lang="en-GB" dirty="0"/>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8</a:t>
            </a:fld>
            <a:endParaRPr lang="en-US"/>
          </a:p>
        </p:txBody>
      </p:sp>
    </p:spTree>
    <p:extLst>
      <p:ext uri="{BB962C8B-B14F-4D97-AF65-F5344CB8AC3E}">
        <p14:creationId xmlns:p14="http://schemas.microsoft.com/office/powerpoint/2010/main" val="2014597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798" indent="-167798">
              <a:buFontTx/>
              <a:buChar char="-"/>
            </a:pPr>
            <a:r>
              <a:rPr lang="en-GB" dirty="0"/>
              <a:t>Children will enter school via the green gate on Newstead Road.</a:t>
            </a:r>
          </a:p>
          <a:p>
            <a:pPr marL="167798" indent="-167798">
              <a:buFontTx/>
              <a:buChar char="-"/>
            </a:pPr>
            <a:r>
              <a:rPr lang="en-GB" dirty="0"/>
              <a:t>Gate closes at 8:50 – if late enter through the office.</a:t>
            </a:r>
          </a:p>
          <a:p>
            <a:pPr marL="167798" indent="-167798">
              <a:buFontTx/>
              <a:buChar char="-"/>
            </a:pPr>
            <a:r>
              <a:rPr lang="en-GB" dirty="0"/>
              <a:t>Fruit for snack will be provided</a:t>
            </a:r>
          </a:p>
          <a:p>
            <a:pPr marL="167798" indent="-167798">
              <a:buFontTx/>
              <a:buChar char="-"/>
            </a:pPr>
            <a:r>
              <a:rPr lang="en-GB" dirty="0"/>
              <a:t>Milk free for under 5’s. Option to pay for milk if parents wish to continue with this.</a:t>
            </a:r>
          </a:p>
          <a:p>
            <a:pPr marL="167798" indent="-167798">
              <a:buFontTx/>
              <a:buChar char="-"/>
            </a:pPr>
            <a:r>
              <a:rPr lang="en-GB" dirty="0"/>
              <a:t>Children leave through the gate on Newstead Road at 3:10.</a:t>
            </a:r>
          </a:p>
        </p:txBody>
      </p:sp>
      <p:sp>
        <p:nvSpPr>
          <p:cNvPr id="4" name="Slide Number Placeholder 3"/>
          <p:cNvSpPr>
            <a:spLocks noGrp="1"/>
          </p:cNvSpPr>
          <p:nvPr>
            <p:ph type="sldNum" sz="quarter" idx="5"/>
          </p:nvPr>
        </p:nvSpPr>
        <p:spPr/>
        <p:txBody>
          <a:bodyPr/>
          <a:lstStyle/>
          <a:p>
            <a:pPr>
              <a:defRPr/>
            </a:pPr>
            <a:fld id="{E4FAC77F-E213-1F41-9DCC-410982F32442}" type="slidenum">
              <a:rPr lang="en-US" smtClean="0"/>
              <a:pPr>
                <a:defRPr/>
              </a:pPr>
              <a:t>9</a:t>
            </a:fld>
            <a:endParaRPr lang="en-US"/>
          </a:p>
        </p:txBody>
      </p:sp>
    </p:spTree>
    <p:extLst>
      <p:ext uri="{BB962C8B-B14F-4D97-AF65-F5344CB8AC3E}">
        <p14:creationId xmlns:p14="http://schemas.microsoft.com/office/powerpoint/2010/main" val="2885549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1581150" cy="6858000"/>
            <a:chOff x="134471" y="0"/>
            <a:chExt cx="1581220" cy="6858000"/>
          </a:xfrm>
        </p:grpSpPr>
        <p:pic>
          <p:nvPicPr>
            <p:cNvPr id="5" name="Picture 7"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l="1471" r="83676"/>
            <a:stretch>
              <a:fillRect/>
            </a:stretch>
          </p:blipFill>
          <p:spPr bwMode="auto">
            <a:xfrm>
              <a:off x="134471" y="0"/>
              <a:ext cx="135815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8" descr="Overlay-Vertic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447800" y="0"/>
              <a:ext cx="26789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7" name="Group 16"/>
          <p:cNvGrpSpPr>
            <a:grpSpLocks/>
          </p:cNvGrpSpPr>
          <p:nvPr/>
        </p:nvGrpSpPr>
        <p:grpSpPr bwMode="auto">
          <a:xfrm>
            <a:off x="7546975" y="0"/>
            <a:ext cx="1597025" cy="6858000"/>
            <a:chOff x="7413812" y="0"/>
            <a:chExt cx="1597734" cy="6858000"/>
          </a:xfrm>
        </p:grpSpPr>
        <p:pic>
          <p:nvPicPr>
            <p:cNvPr id="8" name="Picture 10"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r="85126"/>
            <a:stretch>
              <a:fillRect/>
            </a:stretch>
          </p:blipFill>
          <p:spPr bwMode="auto">
            <a:xfrm>
              <a:off x="7651376" y="0"/>
              <a:ext cx="136017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1" descr="Overlay-Vertic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flipH="1">
              <a:off x="7413812" y="0"/>
              <a:ext cx="26789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 name="Picture 12" descr="HR-Color.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54163" y="4841875"/>
            <a:ext cx="6035675"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854200" y="3693645"/>
            <a:ext cx="5446713" cy="1470025"/>
          </a:xfrm>
        </p:spPr>
        <p:txBody>
          <a:bodyPr anchor="b"/>
          <a:lstStyle>
            <a:lvl1pPr>
              <a:lnSpc>
                <a:spcPts val="6800"/>
              </a:lnSpc>
              <a:defRPr sz="6500">
                <a:latin typeface="+mj-lt"/>
              </a:defRPr>
            </a:lvl1pPr>
          </a:lstStyle>
          <a:p>
            <a:r>
              <a:rPr lang="en-GB"/>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a:p>
        </p:txBody>
      </p:sp>
      <p:sp>
        <p:nvSpPr>
          <p:cNvPr id="11" name="Date Placeholder 3"/>
          <p:cNvSpPr>
            <a:spLocks noGrp="1"/>
          </p:cNvSpPr>
          <p:nvPr>
            <p:ph type="dt" sz="half" idx="10"/>
          </p:nvPr>
        </p:nvSpPr>
        <p:spPr>
          <a:xfrm>
            <a:off x="5257800" y="6356350"/>
            <a:ext cx="2133600" cy="365125"/>
          </a:xfrm>
        </p:spPr>
        <p:txBody>
          <a:bodyPr/>
          <a:lstStyle>
            <a:lvl1pPr>
              <a:defRPr smtClean="0">
                <a:solidFill>
                  <a:schemeClr val="tx2"/>
                </a:solidFill>
              </a:defRPr>
            </a:lvl1pPr>
          </a:lstStyle>
          <a:p>
            <a:pPr>
              <a:defRPr/>
            </a:pPr>
            <a:fld id="{C151731A-A3F6-644B-BC35-15E39FFF2827}" type="datetimeFigureOut">
              <a:rPr lang="en-US"/>
              <a:pPr>
                <a:defRPr/>
              </a:pPr>
              <a:t>5/23/2024</a:t>
            </a:fld>
            <a:endParaRPr lang="en-US"/>
          </a:p>
        </p:txBody>
      </p:sp>
      <p:sp>
        <p:nvSpPr>
          <p:cNvPr id="12"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pPr>
              <a:defRPr/>
            </a:pPr>
            <a:endParaRPr lang="en-US"/>
          </a:p>
        </p:txBody>
      </p:sp>
    </p:spTree>
    <p:extLst>
      <p:ext uri="{BB962C8B-B14F-4D97-AF65-F5344CB8AC3E}">
        <p14:creationId xmlns:p14="http://schemas.microsoft.com/office/powerpoint/2010/main" val="3664570915"/>
      </p:ext>
    </p:extLst>
  </p:cSld>
  <p:clrMapOvr>
    <a:overrideClrMapping bg1="lt1" tx1="dk1" bg2="lt2" tx2="dk2" accent1="accent1" accent2="accent2" accent3="accent3" accent4="accent4" accent5="accent5" accent6="accent6" hlink="hlink" folHlink="folHlink"/>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Overlay-Blank.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609600"/>
            <a:ext cx="3612822" cy="1536192"/>
          </a:xfrm>
        </p:spPr>
        <p:txBody>
          <a:bodyPr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GB"/>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solidFill>
              <a:schemeClr val="accent1">
                <a:lumMod val="40000"/>
                <a:lumOff val="60000"/>
                <a:alpha val="40000"/>
              </a:schemeClr>
            </a:solidFill>
            <a:miter lim="800000"/>
          </a:ln>
          <a:effectLst>
            <a:innerShdw blurRad="457200">
              <a:schemeClr val="accent1">
                <a:alpha val="80000"/>
              </a:schemeClr>
            </a:innerShdw>
            <a:softEdge rad="31750"/>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noProof="0"/>
          </a:p>
        </p:txBody>
      </p:sp>
      <p:sp>
        <p:nvSpPr>
          <p:cNvPr id="4" name="Text Placeholder 3"/>
          <p:cNvSpPr>
            <a:spLocks noGrp="1"/>
          </p:cNvSpPr>
          <p:nvPr>
            <p:ph type="body" sz="half" idx="2"/>
          </p:nvPr>
        </p:nvSpPr>
        <p:spPr>
          <a:xfrm>
            <a:off x="379984" y="2209799"/>
            <a:ext cx="3613792" cy="3222625"/>
          </a:xfrm>
        </p:spPr>
        <p:txBody>
          <a:bodyPr rtlCol="0">
            <a:normAutofit/>
          </a:bodyPr>
          <a:lstStyle>
            <a:lvl1pPr marL="0" indent="0" algn="ctr">
              <a:spcBef>
                <a:spcPts val="600"/>
              </a:spcBef>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6" name="Date Placeholder 4"/>
          <p:cNvSpPr>
            <a:spLocks noGrp="1"/>
          </p:cNvSpPr>
          <p:nvPr>
            <p:ph type="dt" sz="half" idx="10"/>
          </p:nvPr>
        </p:nvSpPr>
        <p:spPr/>
        <p:txBody>
          <a:bodyPr/>
          <a:lstStyle>
            <a:lvl1pPr>
              <a:defRPr/>
            </a:lvl1pPr>
          </a:lstStyle>
          <a:p>
            <a:pPr>
              <a:defRPr/>
            </a:pPr>
            <a:fld id="{CF7110EB-E765-834F-B320-AC66DEF69E19}" type="datetimeFigureOut">
              <a:rPr lang="en-US"/>
              <a:pPr>
                <a:defRPr/>
              </a:pPr>
              <a:t>5/23/2024</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B9D70306-9750-BB46-A02A-0D04FF99D41C}" type="slidenum">
              <a:rPr lang="en-US"/>
              <a:pPr>
                <a:defRPr/>
              </a:pPr>
              <a:t>‹#›</a:t>
            </a:fld>
            <a:endParaRPr lang="en-US"/>
          </a:p>
        </p:txBody>
      </p:sp>
    </p:spTree>
    <p:extLst>
      <p:ext uri="{BB962C8B-B14F-4D97-AF65-F5344CB8AC3E}">
        <p14:creationId xmlns:p14="http://schemas.microsoft.com/office/powerpoint/2010/main" val="935183235"/>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5" name="Group 8"/>
          <p:cNvGrpSpPr>
            <a:grpSpLocks/>
          </p:cNvGrpSpPr>
          <p:nvPr/>
        </p:nvGrpSpPr>
        <p:grpSpPr bwMode="auto">
          <a:xfrm>
            <a:off x="4267200" y="0"/>
            <a:ext cx="4876800" cy="6858000"/>
            <a:chOff x="4267200" y="0"/>
            <a:chExt cx="4876800" cy="6858000"/>
          </a:xfrm>
        </p:grpSpPr>
        <p:pic>
          <p:nvPicPr>
            <p:cNvPr id="6" name="Picture 7"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l="4301" r="46875"/>
            <a:stretch>
              <a:fillRect/>
            </a:stretch>
          </p:blipFill>
          <p:spPr bwMode="auto">
            <a:xfrm>
              <a:off x="449580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8" descr="Overlay-Vertic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flipH="1">
              <a:off x="4267200" y="0"/>
              <a:ext cx="26789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381000" y="609600"/>
            <a:ext cx="3612822" cy="1536192"/>
          </a:xfrm>
        </p:spPr>
        <p:txBody>
          <a:bodyPr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GB"/>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noFill/>
            <a:miter lim="800000"/>
          </a:ln>
          <a:effectLst>
            <a:innerShdw blurRad="457200">
              <a:schemeClr val="tx1">
                <a:lumMod val="50000"/>
                <a:lumOff val="50000"/>
                <a:alpha val="80000"/>
              </a:schemeClr>
            </a:innerShdw>
            <a:softEdge rad="127000"/>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noProof="0"/>
          </a:p>
        </p:txBody>
      </p:sp>
      <p:sp>
        <p:nvSpPr>
          <p:cNvPr id="4" name="Text Placeholder 3"/>
          <p:cNvSpPr>
            <a:spLocks noGrp="1"/>
          </p:cNvSpPr>
          <p:nvPr>
            <p:ph type="body" sz="half" idx="2"/>
          </p:nvPr>
        </p:nvSpPr>
        <p:spPr>
          <a:xfrm>
            <a:off x="379984" y="2209799"/>
            <a:ext cx="3613792" cy="3222625"/>
          </a:xfrm>
        </p:spPr>
        <p:txBody>
          <a:bodyPr rtlCol="0">
            <a:normAutofit/>
          </a:bodyPr>
          <a:lstStyle>
            <a:lvl1pPr marL="0" indent="0" algn="ctr">
              <a:spcBef>
                <a:spcPts val="600"/>
              </a:spcBef>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4"/>
          <p:cNvSpPr>
            <a:spLocks noGrp="1"/>
          </p:cNvSpPr>
          <p:nvPr>
            <p:ph type="dt" sz="half" idx="10"/>
          </p:nvPr>
        </p:nvSpPr>
        <p:spPr/>
        <p:txBody>
          <a:bodyPr/>
          <a:lstStyle>
            <a:lvl1pPr>
              <a:defRPr/>
            </a:lvl1pPr>
          </a:lstStyle>
          <a:p>
            <a:pPr>
              <a:defRPr/>
            </a:pPr>
            <a:fld id="{72369CD3-FE7D-1C4C-A503-4373034B3898}" type="datetimeFigureOut">
              <a:rPr lang="en-US"/>
              <a:pPr>
                <a:defRPr/>
              </a:pPr>
              <a:t>5/23/2024</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pPr>
              <a:defRPr/>
            </a:pPr>
            <a:fld id="{7079879B-CB52-7D48-A897-85B5FF473891}" type="slidenum">
              <a:rPr lang="en-US"/>
              <a:pPr>
                <a:defRPr/>
              </a:pPr>
              <a:t>‹#›</a:t>
            </a:fld>
            <a:endParaRPr lang="en-US"/>
          </a:p>
        </p:txBody>
      </p:sp>
    </p:spTree>
    <p:extLst>
      <p:ext uri="{BB962C8B-B14F-4D97-AF65-F5344CB8AC3E}">
        <p14:creationId xmlns:p14="http://schemas.microsoft.com/office/powerpoint/2010/main" val="2833762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6"/>
          <p:cNvGrpSpPr>
            <a:grpSpLocks/>
          </p:cNvGrpSpPr>
          <p:nvPr/>
        </p:nvGrpSpPr>
        <p:grpSpPr bwMode="auto">
          <a:xfrm>
            <a:off x="0" y="1373188"/>
            <a:ext cx="9144000" cy="5484812"/>
            <a:chOff x="0" y="1372650"/>
            <a:chExt cx="9144000" cy="5485350"/>
          </a:xfrm>
        </p:grpSpPr>
        <p:pic>
          <p:nvPicPr>
            <p:cNvPr id="5" name="Picture 7"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t="23334"/>
            <a:stretch>
              <a:fillRect/>
            </a:stretch>
          </p:blipFill>
          <p:spPr bwMode="auto">
            <a:xfrm>
              <a:off x="0" y="1600200"/>
              <a:ext cx="91440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8" descr="Overlay-Horizont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1372650"/>
              <a:ext cx="9144000" cy="267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GB"/>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7" name="Date Placeholder 3"/>
          <p:cNvSpPr>
            <a:spLocks noGrp="1"/>
          </p:cNvSpPr>
          <p:nvPr>
            <p:ph type="dt" sz="half" idx="10"/>
          </p:nvPr>
        </p:nvSpPr>
        <p:spPr/>
        <p:txBody>
          <a:bodyPr/>
          <a:lstStyle>
            <a:lvl1pPr>
              <a:defRPr/>
            </a:lvl1pPr>
          </a:lstStyle>
          <a:p>
            <a:pPr>
              <a:defRPr/>
            </a:pPr>
            <a:fld id="{CDE3B2B2-7FF9-6146-A43E-BE6479AA77B9}" type="datetimeFigureOut">
              <a:rPr lang="en-US"/>
              <a:pPr>
                <a:defRPr/>
              </a:pPr>
              <a:t>5/23/2024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6500BB-B1BE-3A46-99E8-C59BB630E4F3}" type="slidenum">
              <a:rPr lang="en-US"/>
              <a:pPr>
                <a:defRPr/>
              </a:pPr>
              <a:t>‹#›</a:t>
            </a:fld>
            <a:endParaRPr lang="en-US"/>
          </a:p>
        </p:txBody>
      </p:sp>
    </p:spTree>
    <p:extLst>
      <p:ext uri="{BB962C8B-B14F-4D97-AF65-F5344CB8AC3E}">
        <p14:creationId xmlns:p14="http://schemas.microsoft.com/office/powerpoint/2010/main" val="1081003779"/>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10"/>
          <p:cNvGrpSpPr>
            <a:grpSpLocks/>
          </p:cNvGrpSpPr>
          <p:nvPr/>
        </p:nvGrpSpPr>
        <p:grpSpPr bwMode="auto">
          <a:xfrm>
            <a:off x="0" y="0"/>
            <a:ext cx="7696200" cy="6858000"/>
            <a:chOff x="0" y="0"/>
            <a:chExt cx="7696200" cy="6858000"/>
          </a:xfrm>
        </p:grpSpPr>
        <p:pic>
          <p:nvPicPr>
            <p:cNvPr id="5" name="Picture 7"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l="1471" r="16862"/>
            <a:stretch>
              <a:fillRect/>
            </a:stretch>
          </p:blipFill>
          <p:spPr bwMode="auto">
            <a:xfrm>
              <a:off x="0" y="0"/>
              <a:ext cx="7467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8" descr="Overlay-Vertic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7428309" y="0"/>
              <a:ext cx="26789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Vertical Title 1"/>
          <p:cNvSpPr>
            <a:spLocks noGrp="1"/>
          </p:cNvSpPr>
          <p:nvPr>
            <p:ph type="title" orient="vert"/>
          </p:nvPr>
        </p:nvSpPr>
        <p:spPr>
          <a:xfrm>
            <a:off x="7620000" y="381001"/>
            <a:ext cx="1447800" cy="5697538"/>
          </a:xfrm>
        </p:spPr>
        <p:txBody>
          <a:bodyPr vert="eaVert"/>
          <a:lstStyle/>
          <a:p>
            <a:r>
              <a:rPr lang="en-GB"/>
              <a:t>Click to edit Master title style</a:t>
            </a:r>
            <a:endParaRPr/>
          </a:p>
        </p:txBody>
      </p:sp>
      <p:sp>
        <p:nvSpPr>
          <p:cNvPr id="3" name="Vertical Text Placeholder 2"/>
          <p:cNvSpPr>
            <a:spLocks noGrp="1"/>
          </p:cNvSpPr>
          <p:nvPr>
            <p:ph type="body" orient="vert" idx="1"/>
          </p:nvPr>
        </p:nvSpPr>
        <p:spPr>
          <a:xfrm>
            <a:off x="381000" y="381001"/>
            <a:ext cx="6705600" cy="5697537"/>
          </a:xfrm>
        </p:spPr>
        <p:txBody>
          <a:bodyPr vert="eaVert"/>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7" name="Date Placeholder 3"/>
          <p:cNvSpPr>
            <a:spLocks noGrp="1"/>
          </p:cNvSpPr>
          <p:nvPr>
            <p:ph type="dt" sz="half" idx="10"/>
          </p:nvPr>
        </p:nvSpPr>
        <p:spPr/>
        <p:txBody>
          <a:bodyPr/>
          <a:lstStyle>
            <a:lvl1pPr>
              <a:defRPr/>
            </a:lvl1pPr>
          </a:lstStyle>
          <a:p>
            <a:pPr>
              <a:defRPr/>
            </a:pPr>
            <a:fld id="{6CD484BD-C743-E541-8FAE-787FFB3F8015}" type="datetimeFigureOut">
              <a:rPr lang="en-US"/>
              <a:pPr>
                <a:defRPr/>
              </a:pPr>
              <a:t>5/23/2024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5FB5EAB-0629-2442-965A-54C3BB2CFF9D}" type="slidenum">
              <a:rPr lang="en-US"/>
              <a:pPr>
                <a:defRPr/>
              </a:pPr>
              <a:t>‹#›</a:t>
            </a:fld>
            <a:endParaRPr lang="en-US"/>
          </a:p>
        </p:txBody>
      </p:sp>
    </p:spTree>
    <p:extLst>
      <p:ext uri="{BB962C8B-B14F-4D97-AF65-F5344CB8AC3E}">
        <p14:creationId xmlns:p14="http://schemas.microsoft.com/office/powerpoint/2010/main" val="4011410120"/>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p:cNvGrpSpPr>
            <a:grpSpLocks/>
          </p:cNvGrpSpPr>
          <p:nvPr/>
        </p:nvGrpSpPr>
        <p:grpSpPr bwMode="auto">
          <a:xfrm>
            <a:off x="0" y="1373188"/>
            <a:ext cx="9144000" cy="5484812"/>
            <a:chOff x="0" y="1372650"/>
            <a:chExt cx="9144000" cy="5485350"/>
          </a:xfrm>
        </p:grpSpPr>
        <p:pic>
          <p:nvPicPr>
            <p:cNvPr id="5" name="Picture 7"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t="23334"/>
            <a:stretch>
              <a:fillRect/>
            </a:stretch>
          </p:blipFill>
          <p:spPr bwMode="auto">
            <a:xfrm>
              <a:off x="0" y="1600200"/>
              <a:ext cx="91440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8" descr="Overlay-Horizont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1372650"/>
              <a:ext cx="9144000" cy="267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GB"/>
              <a:t>Click to edit Master title style</a:t>
            </a:r>
            <a:endParaRPr/>
          </a:p>
        </p:txBody>
      </p:sp>
      <p:sp>
        <p:nvSpPr>
          <p:cNvPr id="3" name="Content Placeholder 2"/>
          <p:cNvSpPr>
            <a:spLocks noGrp="1"/>
          </p:cNvSpPr>
          <p:nvPr>
            <p:ph idx="1"/>
          </p:nvPr>
        </p:nvSpPr>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7" name="Date Placeholder 3"/>
          <p:cNvSpPr>
            <a:spLocks noGrp="1"/>
          </p:cNvSpPr>
          <p:nvPr>
            <p:ph type="dt" sz="half" idx="10"/>
          </p:nvPr>
        </p:nvSpPr>
        <p:spPr/>
        <p:txBody>
          <a:bodyPr/>
          <a:lstStyle>
            <a:lvl1pPr>
              <a:defRPr/>
            </a:lvl1pPr>
          </a:lstStyle>
          <a:p>
            <a:pPr>
              <a:defRPr/>
            </a:pPr>
            <a:fld id="{C2C15065-93D9-BF43-A3CA-59D5B9396CB5}" type="datetimeFigureOut">
              <a:rPr lang="en-US"/>
              <a:pPr>
                <a:defRPr/>
              </a:pPr>
              <a:t>5/23/2024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C2FCB8A-E693-A947-BE4B-402AE6E36DD2}" type="slidenum">
              <a:rPr lang="en-US"/>
              <a:pPr>
                <a:defRPr/>
              </a:pPr>
              <a:t>‹#›</a:t>
            </a:fld>
            <a:endParaRPr lang="en-US"/>
          </a:p>
        </p:txBody>
      </p:sp>
    </p:spTree>
    <p:extLst>
      <p:ext uri="{BB962C8B-B14F-4D97-AF65-F5344CB8AC3E}">
        <p14:creationId xmlns:p14="http://schemas.microsoft.com/office/powerpoint/2010/main" val="3819936888"/>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2">
        <a:schemeClr val="bg2"/>
      </p:bgRef>
    </p:bg>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1581150" cy="6858000"/>
            <a:chOff x="134471" y="0"/>
            <a:chExt cx="1581220" cy="6858000"/>
          </a:xfrm>
        </p:grpSpPr>
        <p:pic>
          <p:nvPicPr>
            <p:cNvPr id="6" name="Picture 7"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l="1471" r="83676"/>
            <a:stretch>
              <a:fillRect/>
            </a:stretch>
          </p:blipFill>
          <p:spPr bwMode="auto">
            <a:xfrm>
              <a:off x="134471" y="0"/>
              <a:ext cx="135815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8" descr="Overlay-Vertic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447800" y="0"/>
              <a:ext cx="26789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 name="Group 16"/>
          <p:cNvGrpSpPr>
            <a:grpSpLocks/>
          </p:cNvGrpSpPr>
          <p:nvPr/>
        </p:nvGrpSpPr>
        <p:grpSpPr bwMode="auto">
          <a:xfrm>
            <a:off x="7546975" y="0"/>
            <a:ext cx="1597025" cy="6858000"/>
            <a:chOff x="7413812" y="0"/>
            <a:chExt cx="1597734" cy="6858000"/>
          </a:xfrm>
        </p:grpSpPr>
        <p:pic>
          <p:nvPicPr>
            <p:cNvPr id="9" name="Picture 10"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r="85126"/>
            <a:stretch>
              <a:fillRect/>
            </a:stretch>
          </p:blipFill>
          <p:spPr bwMode="auto">
            <a:xfrm>
              <a:off x="7651376" y="0"/>
              <a:ext cx="136017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1" descr="Overlay-Vertic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flipH="1">
              <a:off x="7413812" y="0"/>
              <a:ext cx="26789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1" name="Picture 12" descr="HR-Color.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54163" y="4841875"/>
            <a:ext cx="6035675"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854200" y="3693645"/>
            <a:ext cx="5446713" cy="1470025"/>
          </a:xfrm>
        </p:spPr>
        <p:txBody>
          <a:bodyPr anchor="b"/>
          <a:lstStyle>
            <a:lvl1pPr>
              <a:lnSpc>
                <a:spcPts val="6800"/>
              </a:lnSpc>
              <a:defRPr sz="6500">
                <a:latin typeface="+mj-lt"/>
              </a:defRPr>
            </a:lvl1pPr>
          </a:lstStyle>
          <a:p>
            <a:r>
              <a:rPr lang="en-GB"/>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a:p>
        </p:txBody>
      </p:sp>
      <p:sp>
        <p:nvSpPr>
          <p:cNvPr id="14" name="Picture Placeholder 13"/>
          <p:cNvSpPr>
            <a:spLocks noGrp="1"/>
          </p:cNvSpPr>
          <p:nvPr>
            <p:ph type="pic" sz="quarter" idx="12"/>
          </p:nvPr>
        </p:nvSpPr>
        <p:spPr>
          <a:xfrm>
            <a:off x="3307977" y="950260"/>
            <a:ext cx="2528046" cy="2528046"/>
          </a:xfrm>
          <a:prstGeom prst="ellipse">
            <a:avLst/>
          </a:prstGeom>
          <a:solidFill>
            <a:schemeClr val="bg1">
              <a:lumMod val="85000"/>
            </a:schemeClr>
          </a:solidFill>
          <a:ln w="101600">
            <a:noFill/>
            <a:miter lim="800000"/>
          </a:ln>
          <a:effectLst>
            <a:innerShdw blurRad="762000">
              <a:schemeClr val="accent1">
                <a:alpha val="80000"/>
              </a:schemeClr>
            </a:innerShdw>
            <a:softEdge rad="317500"/>
          </a:effectLst>
        </p:spPr>
        <p:txBody>
          <a:bodyPr rtlCol="0">
            <a:normAutofit/>
          </a:bodyPr>
          <a:lstStyle>
            <a:lvl1pPr marL="0" indent="0" algn="ctr" defTabSz="914400" rtl="0" eaLnBrk="1" latinLnBrk="0" hangingPunct="1">
              <a:spcBef>
                <a:spcPts val="2400"/>
              </a:spcBef>
              <a:buClr>
                <a:schemeClr val="accent1">
                  <a:lumMod val="60000"/>
                  <a:lumOff val="40000"/>
                </a:schemeClr>
              </a:buClr>
              <a:buFont typeface="Candara" pitchFamily="34" charset="0"/>
              <a:buNone/>
              <a:defRPr sz="2400" kern="1200">
                <a:solidFill>
                  <a:schemeClr val="tx2"/>
                </a:solidFill>
                <a:latin typeface="+mn-lt"/>
                <a:ea typeface="+mn-ea"/>
                <a:cs typeface="+mn-cs"/>
              </a:defRPr>
            </a:lvl1pPr>
          </a:lstStyle>
          <a:p>
            <a:pPr lvl="0"/>
            <a:r>
              <a:rPr lang="en-GB" noProof="0"/>
              <a:t>Drag picture to placeholder or click icon to add</a:t>
            </a:r>
            <a:endParaRPr noProof="0"/>
          </a:p>
        </p:txBody>
      </p:sp>
      <p:sp>
        <p:nvSpPr>
          <p:cNvPr id="12" name="Date Placeholder 3"/>
          <p:cNvSpPr>
            <a:spLocks noGrp="1"/>
          </p:cNvSpPr>
          <p:nvPr>
            <p:ph type="dt" sz="half" idx="13"/>
          </p:nvPr>
        </p:nvSpPr>
        <p:spPr>
          <a:xfrm>
            <a:off x="5257800" y="6356350"/>
            <a:ext cx="2133600" cy="365125"/>
          </a:xfrm>
        </p:spPr>
        <p:txBody>
          <a:bodyPr/>
          <a:lstStyle>
            <a:lvl1pPr>
              <a:defRPr smtClean="0">
                <a:solidFill>
                  <a:schemeClr val="tx2"/>
                </a:solidFill>
              </a:defRPr>
            </a:lvl1pPr>
          </a:lstStyle>
          <a:p>
            <a:pPr>
              <a:defRPr/>
            </a:pPr>
            <a:fld id="{513A7B03-4F25-2749-8F2A-08BF861CB567}" type="datetimeFigureOut">
              <a:rPr lang="en-US"/>
              <a:pPr>
                <a:defRPr/>
              </a:pPr>
              <a:t>5/23/2024</a:t>
            </a:fld>
            <a:endParaRPr lang="en-US"/>
          </a:p>
        </p:txBody>
      </p:sp>
      <p:sp>
        <p:nvSpPr>
          <p:cNvPr id="13" name="Footer Placeholder 4"/>
          <p:cNvSpPr>
            <a:spLocks noGrp="1"/>
          </p:cNvSpPr>
          <p:nvPr>
            <p:ph type="ftr" sz="quarter" idx="14"/>
          </p:nvPr>
        </p:nvSpPr>
        <p:spPr>
          <a:xfrm>
            <a:off x="1752600" y="6356350"/>
            <a:ext cx="2895600" cy="365125"/>
          </a:xfrm>
        </p:spPr>
        <p:txBody>
          <a:bodyPr/>
          <a:lstStyle>
            <a:lvl1pPr>
              <a:defRPr>
                <a:solidFill>
                  <a:schemeClr val="tx2"/>
                </a:solidFill>
              </a:defRPr>
            </a:lvl1pPr>
          </a:lstStyle>
          <a:p>
            <a:pPr>
              <a:defRPr/>
            </a:pPr>
            <a:endParaRPr lang="en-US"/>
          </a:p>
        </p:txBody>
      </p:sp>
    </p:spTree>
    <p:extLst>
      <p:ext uri="{BB962C8B-B14F-4D97-AF65-F5344CB8AC3E}">
        <p14:creationId xmlns:p14="http://schemas.microsoft.com/office/powerpoint/2010/main" val="178720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grpSp>
        <p:nvGrpSpPr>
          <p:cNvPr id="4" name="Group 9"/>
          <p:cNvGrpSpPr>
            <a:grpSpLocks/>
          </p:cNvGrpSpPr>
          <p:nvPr/>
        </p:nvGrpSpPr>
        <p:grpSpPr bwMode="auto">
          <a:xfrm>
            <a:off x="0" y="0"/>
            <a:ext cx="9144000" cy="1190625"/>
            <a:chOff x="0" y="0"/>
            <a:chExt cx="9144000" cy="1191256"/>
          </a:xfrm>
        </p:grpSpPr>
        <p:pic>
          <p:nvPicPr>
            <p:cNvPr id="5" name="Picture 7"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b="85555"/>
            <a:stretch>
              <a:fillRect/>
            </a:stretch>
          </p:blipFill>
          <p:spPr bwMode="auto">
            <a:xfrm>
              <a:off x="0" y="0"/>
              <a:ext cx="91440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8" descr="Overlay-Horizont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flipV="1">
              <a:off x="0" y="923365"/>
              <a:ext cx="9144000" cy="267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7" name="Group 10"/>
          <p:cNvGrpSpPr>
            <a:grpSpLocks/>
          </p:cNvGrpSpPr>
          <p:nvPr/>
        </p:nvGrpSpPr>
        <p:grpSpPr bwMode="auto">
          <a:xfrm flipV="1">
            <a:off x="0" y="5667375"/>
            <a:ext cx="9144000" cy="1190625"/>
            <a:chOff x="0" y="0"/>
            <a:chExt cx="9144000" cy="1191256"/>
          </a:xfrm>
        </p:grpSpPr>
        <p:pic>
          <p:nvPicPr>
            <p:cNvPr id="8" name="Picture 10"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b="85555"/>
            <a:stretch>
              <a:fillRect/>
            </a:stretch>
          </p:blipFill>
          <p:spPr bwMode="auto">
            <a:xfrm>
              <a:off x="0" y="0"/>
              <a:ext cx="91440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1" descr="Overlay-Horizont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flipV="1">
              <a:off x="0" y="923365"/>
              <a:ext cx="9144000" cy="267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 name="Picture 12" descr="HR-Color.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54163" y="3259138"/>
            <a:ext cx="6035675"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54200" y="1851212"/>
            <a:ext cx="5446714" cy="1730375"/>
          </a:xfrm>
        </p:spPr>
        <p:txBody>
          <a:bodyPr anchor="b"/>
          <a:lstStyle>
            <a:lvl1pPr algn="ctr">
              <a:lnSpc>
                <a:spcPts val="6800"/>
              </a:lnSpc>
              <a:defRPr sz="6500" b="0" cap="none" baseline="0">
                <a:latin typeface="+mj-lt"/>
              </a:defRPr>
            </a:lvl1pPr>
          </a:lstStyle>
          <a:p>
            <a:r>
              <a:rPr lang="en-GB"/>
              <a:t>Click to edit Master title style</a:t>
            </a:r>
            <a:endParaRPr/>
          </a:p>
        </p:txBody>
      </p:sp>
      <p:sp>
        <p:nvSpPr>
          <p:cNvPr id="3" name="Text Placeholder 2"/>
          <p:cNvSpPr>
            <a:spLocks noGrp="1"/>
          </p:cNvSpPr>
          <p:nvPr>
            <p:ph type="body" idx="1"/>
          </p:nvPr>
        </p:nvSpPr>
        <p:spPr>
          <a:xfrm>
            <a:off x="1854200" y="3576918"/>
            <a:ext cx="5446714" cy="829982"/>
          </a:xfrm>
        </p:spPr>
        <p:txBody>
          <a:bodyPr>
            <a:normAutofit/>
          </a:bodyPr>
          <a:lstStyle>
            <a:lvl1pPr marL="0" indent="0" algn="ctr">
              <a:spcBef>
                <a:spcPts val="300"/>
              </a:spcBef>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11" name="Date Placeholder 3"/>
          <p:cNvSpPr>
            <a:spLocks noGrp="1"/>
          </p:cNvSpPr>
          <p:nvPr>
            <p:ph type="dt" sz="half" idx="10"/>
          </p:nvPr>
        </p:nvSpPr>
        <p:spPr/>
        <p:txBody>
          <a:bodyPr/>
          <a:lstStyle>
            <a:lvl1pPr>
              <a:defRPr/>
            </a:lvl1pPr>
          </a:lstStyle>
          <a:p>
            <a:pPr>
              <a:defRPr/>
            </a:pPr>
            <a:fld id="{48AB65D9-C775-0845-9A17-ACCA060ECD60}" type="datetimeFigureOut">
              <a:rPr lang="en-US"/>
              <a:pPr>
                <a:defRPr/>
              </a:pPr>
              <a:t>5/23/2024</a:t>
            </a:fld>
            <a:endParaRPr lang="en-US"/>
          </a:p>
        </p:txBody>
      </p:sp>
      <p:sp>
        <p:nvSpPr>
          <p:cNvPr id="12" name="Footer Placeholder 4"/>
          <p:cNvSpPr>
            <a:spLocks noGrp="1"/>
          </p:cNvSpPr>
          <p:nvPr>
            <p:ph type="ftr" sz="quarter" idx="11"/>
          </p:nvPr>
        </p:nvSpPr>
        <p:spPr/>
        <p:txBody>
          <a:bodyPr/>
          <a:lstStyle>
            <a:lvl1pPr>
              <a:defRPr/>
            </a:lvl1pPr>
          </a:lstStyle>
          <a:p>
            <a:pPr>
              <a:defRPr/>
            </a:pPr>
            <a:endParaRPr lang="en-US"/>
          </a:p>
        </p:txBody>
      </p:sp>
      <p:sp>
        <p:nvSpPr>
          <p:cNvPr id="13" name="Slide Number Placeholder 5"/>
          <p:cNvSpPr>
            <a:spLocks noGrp="1"/>
          </p:cNvSpPr>
          <p:nvPr>
            <p:ph type="sldNum" sz="quarter" idx="12"/>
          </p:nvPr>
        </p:nvSpPr>
        <p:spPr/>
        <p:txBody>
          <a:bodyPr/>
          <a:lstStyle>
            <a:lvl1pPr>
              <a:defRPr/>
            </a:lvl1pPr>
          </a:lstStyle>
          <a:p>
            <a:pPr>
              <a:defRPr/>
            </a:pPr>
            <a:fld id="{BBDD53F8-52DF-2A42-9574-A532169ABE46}" type="slidenum">
              <a:rPr lang="en-US"/>
              <a:pPr>
                <a:defRPr/>
              </a:pPr>
              <a:t>‹#›</a:t>
            </a:fld>
            <a:endParaRPr lang="en-US"/>
          </a:p>
        </p:txBody>
      </p:sp>
    </p:spTree>
    <p:extLst>
      <p:ext uri="{BB962C8B-B14F-4D97-AF65-F5344CB8AC3E}">
        <p14:creationId xmlns:p14="http://schemas.microsoft.com/office/powerpoint/2010/main" val="384523257"/>
      </p:ext>
    </p:extLst>
  </p:cSld>
  <p:clrMapOvr>
    <a:overrideClrMapping bg1="lt1" tx1="dk1" bg2="lt2" tx2="dk2" accent1="accent1" accent2="accent2" accent3="accent3" accent4="accent4" accent5="accent5" accent6="accent6" hlink="hlink" folHlink="folHlink"/>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6"/>
          <p:cNvGrpSpPr>
            <a:grpSpLocks/>
          </p:cNvGrpSpPr>
          <p:nvPr/>
        </p:nvGrpSpPr>
        <p:grpSpPr bwMode="auto">
          <a:xfrm>
            <a:off x="0" y="1373188"/>
            <a:ext cx="9144000" cy="5484812"/>
            <a:chOff x="0" y="1372650"/>
            <a:chExt cx="9144000" cy="5485350"/>
          </a:xfrm>
        </p:grpSpPr>
        <p:pic>
          <p:nvPicPr>
            <p:cNvPr id="6" name="Picture 7"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t="23334"/>
            <a:stretch>
              <a:fillRect/>
            </a:stretch>
          </p:blipFill>
          <p:spPr bwMode="auto">
            <a:xfrm>
              <a:off x="0" y="1600200"/>
              <a:ext cx="91440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8" descr="Overlay-Horizont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1372650"/>
              <a:ext cx="9144000" cy="267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GB"/>
              <a:t>Click to edit Master title style</a:t>
            </a:r>
            <a:endParaRPr/>
          </a:p>
        </p:txBody>
      </p:sp>
      <p:sp>
        <p:nvSpPr>
          <p:cNvPr id="3" name="Content Placeholder 2"/>
          <p:cNvSpPr>
            <a:spLocks noGrp="1"/>
          </p:cNvSpPr>
          <p:nvPr>
            <p:ph sz="half" idx="1"/>
          </p:nvPr>
        </p:nvSpPr>
        <p:spPr>
          <a:xfrm>
            <a:off x="792162"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marL="2055813" indent="-344488">
              <a:defRPr sz="1800"/>
            </a:lvl7pPr>
            <a:lvl8pPr marL="2055813" indent="-344488">
              <a:defRPr sz="1800"/>
            </a:lvl8pPr>
            <a:lvl9pPr marL="2055813" indent="-344488">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4" name="Content Placeholder 3"/>
          <p:cNvSpPr>
            <a:spLocks noGrp="1"/>
          </p:cNvSpPr>
          <p:nvPr>
            <p:ph sz="half" idx="2"/>
          </p:nvPr>
        </p:nvSpPr>
        <p:spPr>
          <a:xfrm>
            <a:off x="4766534"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marL="2055813" indent="-344488">
              <a:defRPr sz="1800"/>
            </a:lvl7pPr>
            <a:lvl8pPr marL="2055813" indent="-344488">
              <a:defRPr sz="1800"/>
            </a:lvl8pPr>
            <a:lvl9pPr marL="2055813" indent="-344488">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8" name="Date Placeholder 4"/>
          <p:cNvSpPr>
            <a:spLocks noGrp="1"/>
          </p:cNvSpPr>
          <p:nvPr>
            <p:ph type="dt" sz="half" idx="10"/>
          </p:nvPr>
        </p:nvSpPr>
        <p:spPr/>
        <p:txBody>
          <a:bodyPr/>
          <a:lstStyle>
            <a:lvl1pPr>
              <a:defRPr/>
            </a:lvl1pPr>
          </a:lstStyle>
          <a:p>
            <a:pPr>
              <a:defRPr/>
            </a:pPr>
            <a:fld id="{2B26CAC8-9555-F144-BE78-5BF3B8B7FF2B}" type="datetimeFigureOut">
              <a:rPr lang="en-US"/>
              <a:pPr>
                <a:defRPr/>
              </a:pPr>
              <a:t>5/23/2024</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pPr>
              <a:defRPr/>
            </a:pPr>
            <a:fld id="{AC9F4D1C-59E1-6948-B2CD-4AFB8DE4E817}" type="slidenum">
              <a:rPr lang="en-US"/>
              <a:pPr>
                <a:defRPr/>
              </a:pPr>
              <a:t>‹#›</a:t>
            </a:fld>
            <a:endParaRPr lang="en-US"/>
          </a:p>
        </p:txBody>
      </p:sp>
    </p:spTree>
    <p:extLst>
      <p:ext uri="{BB962C8B-B14F-4D97-AF65-F5344CB8AC3E}">
        <p14:creationId xmlns:p14="http://schemas.microsoft.com/office/powerpoint/2010/main" val="2237458205"/>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6"/>
          <p:cNvGrpSpPr>
            <a:grpSpLocks/>
          </p:cNvGrpSpPr>
          <p:nvPr/>
        </p:nvGrpSpPr>
        <p:grpSpPr bwMode="auto">
          <a:xfrm>
            <a:off x="0" y="1373188"/>
            <a:ext cx="9144000" cy="5484812"/>
            <a:chOff x="0" y="1372650"/>
            <a:chExt cx="9144000" cy="5485350"/>
          </a:xfrm>
        </p:grpSpPr>
        <p:pic>
          <p:nvPicPr>
            <p:cNvPr id="8" name="Picture 7"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t="23334"/>
            <a:stretch>
              <a:fillRect/>
            </a:stretch>
          </p:blipFill>
          <p:spPr bwMode="auto">
            <a:xfrm>
              <a:off x="0" y="1600200"/>
              <a:ext cx="91440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Overlay-Horizont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1372650"/>
              <a:ext cx="9144000" cy="267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 name="Picture 9" descr="Overlay-HorizontalBridge.jpg"/>
          <p:cNvPicPr>
            <a:picLocks noChangeAspect="1"/>
          </p:cNvPicPr>
          <p:nvPr/>
        </p:nvPicPr>
        <p:blipFill>
          <a:blip r:embed="rId3"/>
          <a:srcRect t="23425" r="61031" b="39764"/>
          <a:stretch>
            <a:fillRect/>
          </a:stretch>
        </p:blipFill>
        <p:spPr>
          <a:xfrm>
            <a:off x="4765675" y="2460625"/>
            <a:ext cx="3563938" cy="98425"/>
          </a:xfrm>
          <a:prstGeom prst="rect">
            <a:avLst/>
          </a:prstGeom>
          <a:solidFill>
            <a:schemeClr val="bg2">
              <a:lumMod val="40000"/>
              <a:lumOff val="60000"/>
            </a:schemeClr>
          </a:solidFill>
        </p:spPr>
      </p:pic>
      <p:pic>
        <p:nvPicPr>
          <p:cNvPr id="11" name="Picture 10" descr="Overlay-HorizontalBridge.jpg"/>
          <p:cNvPicPr>
            <a:picLocks noChangeAspect="1"/>
          </p:cNvPicPr>
          <p:nvPr/>
        </p:nvPicPr>
        <p:blipFill>
          <a:blip r:embed="rId3"/>
          <a:srcRect t="23425" r="61031" b="39764"/>
          <a:stretch>
            <a:fillRect/>
          </a:stretch>
        </p:blipFill>
        <p:spPr>
          <a:xfrm>
            <a:off x="779463" y="2460625"/>
            <a:ext cx="3563937" cy="98425"/>
          </a:xfrm>
          <a:prstGeom prst="rect">
            <a:avLst/>
          </a:prstGeom>
          <a:solidFill>
            <a:schemeClr val="bg2">
              <a:lumMod val="40000"/>
              <a:lumOff val="60000"/>
            </a:schemeClr>
          </a:solidFill>
        </p:spPr>
      </p:pic>
      <p:sp>
        <p:nvSpPr>
          <p:cNvPr id="2" name="Title 1"/>
          <p:cNvSpPr>
            <a:spLocks noGrp="1"/>
          </p:cNvSpPr>
          <p:nvPr>
            <p:ph type="title"/>
          </p:nvPr>
        </p:nvSpPr>
        <p:spPr/>
        <p:txBody>
          <a:bodyPr/>
          <a:lstStyle>
            <a:lvl1pPr>
              <a:defRPr/>
            </a:lvl1pPr>
          </a:lstStyle>
          <a:p>
            <a:r>
              <a:rPr lang="en-GB"/>
              <a:t>Click to edit Master title style</a:t>
            </a:r>
            <a:endParaRPr/>
          </a:p>
        </p:txBody>
      </p:sp>
      <p:sp>
        <p:nvSpPr>
          <p:cNvPr id="3" name="Text Placeholder 2"/>
          <p:cNvSpPr>
            <a:spLocks noGrp="1"/>
          </p:cNvSpPr>
          <p:nvPr>
            <p:ph type="body" idx="1"/>
          </p:nvPr>
        </p:nvSpPr>
        <p:spPr>
          <a:xfrm>
            <a:off x="777240" y="1879320"/>
            <a:ext cx="3566160" cy="639762"/>
          </a:xfrm>
        </p:spPr>
        <p:txBody>
          <a:bodyPr anchor="b">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777240" y="2590799"/>
            <a:ext cx="3566160" cy="3487739"/>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5" name="Text Placeholder 4"/>
          <p:cNvSpPr>
            <a:spLocks noGrp="1"/>
          </p:cNvSpPr>
          <p:nvPr>
            <p:ph type="body" sz="quarter" idx="3"/>
          </p:nvPr>
        </p:nvSpPr>
        <p:spPr>
          <a:xfrm>
            <a:off x="4766048" y="1879320"/>
            <a:ext cx="3566160" cy="639762"/>
          </a:xfrm>
        </p:spPr>
        <p:txBody>
          <a:bodyPr anchor="b">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766048" y="2590799"/>
            <a:ext cx="3566160" cy="3487739"/>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12" name="Date Placeholder 6"/>
          <p:cNvSpPr>
            <a:spLocks noGrp="1"/>
          </p:cNvSpPr>
          <p:nvPr>
            <p:ph type="dt" sz="half" idx="10"/>
          </p:nvPr>
        </p:nvSpPr>
        <p:spPr/>
        <p:txBody>
          <a:bodyPr/>
          <a:lstStyle>
            <a:lvl1pPr>
              <a:defRPr/>
            </a:lvl1pPr>
          </a:lstStyle>
          <a:p>
            <a:pPr>
              <a:defRPr/>
            </a:pPr>
            <a:fld id="{2C80F3CA-B837-054F-8755-39D7A4A4EBCA}" type="datetimeFigureOut">
              <a:rPr lang="en-US"/>
              <a:pPr>
                <a:defRPr/>
              </a:pPr>
              <a:t>5/23/2024</a:t>
            </a:fld>
            <a:endParaRPr lang="en-US"/>
          </a:p>
        </p:txBody>
      </p:sp>
      <p:sp>
        <p:nvSpPr>
          <p:cNvPr id="13" name="Footer Placeholder 7"/>
          <p:cNvSpPr>
            <a:spLocks noGrp="1"/>
          </p:cNvSpPr>
          <p:nvPr>
            <p:ph type="ftr" sz="quarter" idx="11"/>
          </p:nvPr>
        </p:nvSpPr>
        <p:spPr/>
        <p:txBody>
          <a:bodyPr/>
          <a:lstStyle>
            <a:lvl1pPr>
              <a:defRPr/>
            </a:lvl1pPr>
          </a:lstStyle>
          <a:p>
            <a:pPr>
              <a:defRPr/>
            </a:pPr>
            <a:endParaRPr lang="en-US"/>
          </a:p>
        </p:txBody>
      </p:sp>
      <p:sp>
        <p:nvSpPr>
          <p:cNvPr id="14" name="Slide Number Placeholder 8"/>
          <p:cNvSpPr>
            <a:spLocks noGrp="1"/>
          </p:cNvSpPr>
          <p:nvPr>
            <p:ph type="sldNum" sz="quarter" idx="12"/>
          </p:nvPr>
        </p:nvSpPr>
        <p:spPr/>
        <p:txBody>
          <a:bodyPr/>
          <a:lstStyle>
            <a:lvl1pPr>
              <a:defRPr/>
            </a:lvl1pPr>
          </a:lstStyle>
          <a:p>
            <a:pPr>
              <a:defRPr/>
            </a:pPr>
            <a:fld id="{F35AABB9-F4BC-9842-8618-E29FFE0EA6F8}" type="slidenum">
              <a:rPr lang="en-US"/>
              <a:pPr>
                <a:defRPr/>
              </a:pPr>
              <a:t>‹#›</a:t>
            </a:fld>
            <a:endParaRPr lang="en-US"/>
          </a:p>
        </p:txBody>
      </p:sp>
    </p:spTree>
    <p:extLst>
      <p:ext uri="{BB962C8B-B14F-4D97-AF65-F5344CB8AC3E}">
        <p14:creationId xmlns:p14="http://schemas.microsoft.com/office/powerpoint/2010/main" val="1622836741"/>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6"/>
          <p:cNvGrpSpPr>
            <a:grpSpLocks/>
          </p:cNvGrpSpPr>
          <p:nvPr/>
        </p:nvGrpSpPr>
        <p:grpSpPr bwMode="auto">
          <a:xfrm>
            <a:off x="0" y="1373188"/>
            <a:ext cx="9144000" cy="5484812"/>
            <a:chOff x="0" y="1372650"/>
            <a:chExt cx="9144000" cy="5485350"/>
          </a:xfrm>
        </p:grpSpPr>
        <p:pic>
          <p:nvPicPr>
            <p:cNvPr id="4" name="Picture 7"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t="23334"/>
            <a:stretch>
              <a:fillRect/>
            </a:stretch>
          </p:blipFill>
          <p:spPr bwMode="auto">
            <a:xfrm>
              <a:off x="0" y="1600200"/>
              <a:ext cx="91440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8" descr="Overlay-Horizont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1372650"/>
              <a:ext cx="9144000" cy="267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GB"/>
              <a:t>Click to edit Master title style</a:t>
            </a:r>
            <a:endParaRPr/>
          </a:p>
        </p:txBody>
      </p:sp>
      <p:sp>
        <p:nvSpPr>
          <p:cNvPr id="6" name="Date Placeholder 2"/>
          <p:cNvSpPr>
            <a:spLocks noGrp="1"/>
          </p:cNvSpPr>
          <p:nvPr>
            <p:ph type="dt" sz="half" idx="10"/>
          </p:nvPr>
        </p:nvSpPr>
        <p:spPr/>
        <p:txBody>
          <a:bodyPr/>
          <a:lstStyle>
            <a:lvl1pPr>
              <a:defRPr/>
            </a:lvl1pPr>
          </a:lstStyle>
          <a:p>
            <a:pPr>
              <a:defRPr/>
            </a:pPr>
            <a:fld id="{86AD6E6B-4AA3-7F4B-BC5D-F32945FB6FBA}" type="datetimeFigureOut">
              <a:rPr lang="en-US"/>
              <a:pPr>
                <a:defRPr/>
              </a:pPr>
              <a:t>5/23/2024</a:t>
            </a:fld>
            <a:endParaRPr lang="en-US"/>
          </a:p>
        </p:txBody>
      </p:sp>
      <p:sp>
        <p:nvSpPr>
          <p:cNvPr id="7" name="Footer Placeholder 3"/>
          <p:cNvSpPr>
            <a:spLocks noGrp="1"/>
          </p:cNvSpPr>
          <p:nvPr>
            <p:ph type="ftr" sz="quarter" idx="11"/>
          </p:nvPr>
        </p:nvSpPr>
        <p:spPr/>
        <p:txBody>
          <a:bodyPr/>
          <a:lstStyle>
            <a:lvl1pPr>
              <a:defRPr/>
            </a:lvl1pPr>
          </a:lstStyle>
          <a:p>
            <a:pPr>
              <a:defRPr/>
            </a:pPr>
            <a:endParaRPr lang="en-US"/>
          </a:p>
        </p:txBody>
      </p:sp>
      <p:sp>
        <p:nvSpPr>
          <p:cNvPr id="8" name="Slide Number Placeholder 4"/>
          <p:cNvSpPr>
            <a:spLocks noGrp="1"/>
          </p:cNvSpPr>
          <p:nvPr>
            <p:ph type="sldNum" sz="quarter" idx="12"/>
          </p:nvPr>
        </p:nvSpPr>
        <p:spPr/>
        <p:txBody>
          <a:bodyPr/>
          <a:lstStyle>
            <a:lvl1pPr>
              <a:defRPr/>
            </a:lvl1pPr>
          </a:lstStyle>
          <a:p>
            <a:pPr>
              <a:defRPr/>
            </a:pPr>
            <a:fld id="{26937817-FD82-A343-8419-DD30DEEDE023}" type="slidenum">
              <a:rPr lang="en-US"/>
              <a:pPr>
                <a:defRPr/>
              </a:pPr>
              <a:t>‹#›</a:t>
            </a:fld>
            <a:endParaRPr lang="en-US"/>
          </a:p>
        </p:txBody>
      </p:sp>
    </p:spTree>
    <p:extLst>
      <p:ext uri="{BB962C8B-B14F-4D97-AF65-F5344CB8AC3E}">
        <p14:creationId xmlns:p14="http://schemas.microsoft.com/office/powerpoint/2010/main" val="3067517807"/>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Overlay-Blank.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E3E2C6D8-A5A9-7A43-9C7A-9C349DDA82D4}" type="datetimeFigureOut">
              <a:rPr lang="en-US"/>
              <a:pPr>
                <a:defRPr/>
              </a:pPr>
              <a:t>5/23/2024</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7B649266-34FA-1045-9B64-FBD4BD368CE4}" type="slidenum">
              <a:rPr lang="en-US"/>
              <a:pPr>
                <a:defRPr/>
              </a:pPr>
              <a:t>‹#›</a:t>
            </a:fld>
            <a:endParaRPr lang="en-US"/>
          </a:p>
        </p:txBody>
      </p:sp>
    </p:spTree>
    <p:extLst>
      <p:ext uri="{BB962C8B-B14F-4D97-AF65-F5344CB8AC3E}">
        <p14:creationId xmlns:p14="http://schemas.microsoft.com/office/powerpoint/2010/main" val="342787630"/>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11"/>
          <p:cNvGrpSpPr>
            <a:grpSpLocks/>
          </p:cNvGrpSpPr>
          <p:nvPr/>
        </p:nvGrpSpPr>
        <p:grpSpPr bwMode="auto">
          <a:xfrm>
            <a:off x="4267200" y="0"/>
            <a:ext cx="4876800" cy="6858000"/>
            <a:chOff x="4267200" y="0"/>
            <a:chExt cx="4876800" cy="6858000"/>
          </a:xfrm>
        </p:grpSpPr>
        <p:pic>
          <p:nvPicPr>
            <p:cNvPr id="6" name="Picture 7" descr="Overlay-Blank.jpg"/>
            <p:cNvPicPr>
              <a:picLocks noChangeAspect="1"/>
            </p:cNvPicPr>
            <p:nvPr userDrawn="1"/>
          </p:nvPicPr>
          <p:blipFill>
            <a:blip r:embed="rId2" cstate="email">
              <a:extLst>
                <a:ext uri="{28A0092B-C50C-407E-A947-70E740481C1C}">
                  <a14:useLocalDpi xmlns:a14="http://schemas.microsoft.com/office/drawing/2010/main" val="0"/>
                </a:ext>
              </a:extLst>
            </a:blip>
            <a:srcRect l="4301" r="46875"/>
            <a:stretch>
              <a:fillRect/>
            </a:stretch>
          </p:blipFill>
          <p:spPr bwMode="auto">
            <a:xfrm>
              <a:off x="449580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8" descr="Overlay-VerticalBridge.jp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flipH="1">
              <a:off x="4267200" y="0"/>
              <a:ext cx="26789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381000" y="609600"/>
            <a:ext cx="3612776" cy="1537447"/>
          </a:xfrm>
        </p:spPr>
        <p:txBody>
          <a:bodyPr anchor="b"/>
          <a:lstStyle>
            <a:lvl1pPr algn="ctr">
              <a:lnSpc>
                <a:spcPct val="100000"/>
              </a:lnSpc>
              <a:defRPr sz="3600" b="0"/>
            </a:lvl1pPr>
          </a:lstStyle>
          <a:p>
            <a:r>
              <a:rPr lang="en-GB"/>
              <a:t>Click to edit Master title style</a:t>
            </a:r>
            <a:endParaRPr/>
          </a:p>
        </p:txBody>
      </p:sp>
      <p:sp>
        <p:nvSpPr>
          <p:cNvPr id="3" name="Content Placeholder 2"/>
          <p:cNvSpPr>
            <a:spLocks noGrp="1"/>
          </p:cNvSpPr>
          <p:nvPr>
            <p:ph idx="1"/>
          </p:nvPr>
        </p:nvSpPr>
        <p:spPr>
          <a:xfrm>
            <a:off x="4885859" y="381001"/>
            <a:ext cx="3813174" cy="5697537"/>
          </a:xfrm>
        </p:spPr>
        <p:txBody>
          <a:bodyPr>
            <a:normAutofit/>
          </a:bodyPr>
          <a:lstStyle>
            <a:lvl1pPr>
              <a:defRPr sz="2400" b="0"/>
            </a:lvl1pPr>
            <a:lvl2pPr>
              <a:defRPr sz="2200" b="0"/>
            </a:lvl2pPr>
            <a:lvl3pPr>
              <a:defRPr sz="2000" b="0"/>
            </a:lvl3pPr>
            <a:lvl4pPr>
              <a:defRPr sz="1800" b="0"/>
            </a:lvl4pPr>
            <a:lvl5pPr>
              <a:defRPr sz="1800" b="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4" name="Text Placeholder 3"/>
          <p:cNvSpPr>
            <a:spLocks noGrp="1"/>
          </p:cNvSpPr>
          <p:nvPr>
            <p:ph type="body" sz="half" idx="2"/>
          </p:nvPr>
        </p:nvSpPr>
        <p:spPr>
          <a:xfrm>
            <a:off x="381000" y="2209801"/>
            <a:ext cx="3612776" cy="3200400"/>
          </a:xfrm>
        </p:spPr>
        <p:txBody>
          <a:bodyPr>
            <a:normAutofit/>
          </a:bodyPr>
          <a:lstStyle>
            <a:lvl1pPr marL="0" indent="0" algn="ctr">
              <a:spcBef>
                <a:spcPts val="600"/>
              </a:spcBef>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4"/>
          <p:cNvSpPr>
            <a:spLocks noGrp="1"/>
          </p:cNvSpPr>
          <p:nvPr>
            <p:ph type="dt" sz="half" idx="10"/>
          </p:nvPr>
        </p:nvSpPr>
        <p:spPr/>
        <p:txBody>
          <a:bodyPr/>
          <a:lstStyle>
            <a:lvl1pPr>
              <a:defRPr/>
            </a:lvl1pPr>
          </a:lstStyle>
          <a:p>
            <a:pPr>
              <a:defRPr/>
            </a:pPr>
            <a:fld id="{C0C28C92-49F3-8243-B18C-0E991732A015}" type="datetimeFigureOut">
              <a:rPr lang="en-US"/>
              <a:pPr>
                <a:defRPr/>
              </a:pPr>
              <a:t>5/23/2024</a:t>
            </a:fld>
            <a:endParaRPr lang="en-US"/>
          </a:p>
        </p:txBody>
      </p:sp>
      <p:sp>
        <p:nvSpPr>
          <p:cNvPr id="9" name="Footer Placeholder 5"/>
          <p:cNvSpPr>
            <a:spLocks noGrp="1"/>
          </p:cNvSpPr>
          <p:nvPr>
            <p:ph type="ftr" sz="quarter" idx="11"/>
          </p:nvPr>
        </p:nvSpPr>
        <p:spPr/>
        <p:txBody>
          <a:bodyPr/>
          <a:lstStyle>
            <a:lvl1pPr>
              <a:defRPr>
                <a:solidFill>
                  <a:schemeClr val="tx2"/>
                </a:solidFill>
              </a:defRPr>
            </a:lvl1pPr>
          </a:lstStyle>
          <a:p>
            <a:pPr>
              <a:defRPr/>
            </a:pPr>
            <a:endParaRPr lang="en-US"/>
          </a:p>
        </p:txBody>
      </p:sp>
      <p:sp>
        <p:nvSpPr>
          <p:cNvPr id="10" name="Slide Number Placeholder 6"/>
          <p:cNvSpPr>
            <a:spLocks noGrp="1"/>
          </p:cNvSpPr>
          <p:nvPr>
            <p:ph type="sldNum" sz="quarter" idx="12"/>
          </p:nvPr>
        </p:nvSpPr>
        <p:spPr/>
        <p:txBody>
          <a:bodyPr/>
          <a:lstStyle>
            <a:lvl1pPr algn="ctr">
              <a:defRPr smtClean="0">
                <a:solidFill>
                  <a:schemeClr val="tx2">
                    <a:lumMod val="40000"/>
                    <a:lumOff val="60000"/>
                  </a:schemeClr>
                </a:solidFill>
              </a:defRPr>
            </a:lvl1pPr>
          </a:lstStyle>
          <a:p>
            <a:pPr>
              <a:defRPr/>
            </a:pPr>
            <a:fld id="{6BE2516F-1AAD-6E4E-B571-2E2A919102F7}" type="slidenum">
              <a:rPr lang="en-US"/>
              <a:pPr>
                <a:defRPr/>
              </a:pPr>
              <a:t>‹#›</a:t>
            </a:fld>
            <a:endParaRPr lang="en-US"/>
          </a:p>
        </p:txBody>
      </p:sp>
    </p:spTree>
    <p:extLst>
      <p:ext uri="{BB962C8B-B14F-4D97-AF65-F5344CB8AC3E}">
        <p14:creationId xmlns:p14="http://schemas.microsoft.com/office/powerpoint/2010/main" val="2667850743"/>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6866" name="Title Placeholder 1"/>
          <p:cNvSpPr>
            <a:spLocks noGrp="1"/>
          </p:cNvSpPr>
          <p:nvPr>
            <p:ph type="title"/>
          </p:nvPr>
        </p:nvSpPr>
        <p:spPr bwMode="auto">
          <a:xfrm>
            <a:off x="792163" y="39688"/>
            <a:ext cx="7570787" cy="141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36867" name="Text Placeholder 2"/>
          <p:cNvSpPr>
            <a:spLocks noGrp="1"/>
          </p:cNvSpPr>
          <p:nvPr>
            <p:ph type="body" idx="1"/>
          </p:nvPr>
        </p:nvSpPr>
        <p:spPr bwMode="auto">
          <a:xfrm>
            <a:off x="792163" y="1762125"/>
            <a:ext cx="7570787" cy="428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651625" y="6356350"/>
            <a:ext cx="2133600" cy="365125"/>
          </a:xfrm>
          <a:prstGeom prst="rect">
            <a:avLst/>
          </a:prstGeom>
        </p:spPr>
        <p:txBody>
          <a:bodyPr vert="horz" lIns="91440" tIns="45720" rIns="91440" bIns="45720" rtlCol="0" anchor="ctr"/>
          <a:lstStyle>
            <a:lvl1pPr algn="r">
              <a:defRPr sz="1200" b="1" smtClean="0">
                <a:solidFill>
                  <a:schemeClr val="tx2">
                    <a:lumMod val="40000"/>
                    <a:lumOff val="60000"/>
                  </a:schemeClr>
                </a:solidFill>
                <a:cs typeface="+mn-cs"/>
              </a:defRPr>
            </a:lvl1pPr>
          </a:lstStyle>
          <a:p>
            <a:pPr>
              <a:defRPr/>
            </a:pPr>
            <a:fld id="{D823F199-101E-254E-A832-CDFC519C0BF9}" type="datetimeFigureOut">
              <a:rPr lang="en-US"/>
              <a:pPr>
                <a:defRPr/>
              </a:pPr>
              <a:t>5/23/2024</a:t>
            </a:fld>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b="1" smtClean="0">
                <a:solidFill>
                  <a:schemeClr val="tx2">
                    <a:lumMod val="40000"/>
                    <a:lumOff val="60000"/>
                  </a:schemeClr>
                </a:solidFill>
                <a:cs typeface="+mn-cs"/>
              </a:defRPr>
            </a:lvl1pPr>
          </a:lstStyle>
          <a:p>
            <a:pPr>
              <a:defRPr/>
            </a:pPr>
            <a:fld id="{A51B3FB0-6686-604D-9B4C-7539F5286091}" type="slidenum">
              <a:rPr lang="en-US"/>
              <a:pPr>
                <a:defRPr/>
              </a:pPr>
              <a:t>‹#›</a:t>
            </a:fld>
            <a:endParaRPr lang="en-US"/>
          </a:p>
        </p:txBody>
      </p:sp>
      <p:sp>
        <p:nvSpPr>
          <p:cNvPr id="5" name="Footer Placeholder 4"/>
          <p:cNvSpPr>
            <a:spLocks noGrp="1"/>
          </p:cNvSpPr>
          <p:nvPr>
            <p:ph type="ftr" sz="quarter" idx="3"/>
          </p:nvPr>
        </p:nvSpPr>
        <p:spPr>
          <a:xfrm>
            <a:off x="371475" y="6356350"/>
            <a:ext cx="2895600" cy="365125"/>
          </a:xfrm>
          <a:prstGeom prst="rect">
            <a:avLst/>
          </a:prstGeom>
        </p:spPr>
        <p:txBody>
          <a:bodyPr vert="horz" lIns="91440" tIns="45720" rIns="91440" bIns="45720" rtlCol="0" anchor="ctr"/>
          <a:lstStyle>
            <a:lvl1pPr algn="l">
              <a:defRPr sz="1200" b="1">
                <a:solidFill>
                  <a:schemeClr val="tx2">
                    <a:lumMod val="40000"/>
                    <a:lumOff val="60000"/>
                  </a:schemeClr>
                </a:solidFill>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Lst>
  <p:transition>
    <p:zoom/>
  </p:transition>
  <p:txStyles>
    <p:titleStyle>
      <a:lvl1pPr algn="ctr" rtl="0" fontAlgn="base">
        <a:lnSpc>
          <a:spcPts val="6000"/>
        </a:lnSpc>
        <a:spcBef>
          <a:spcPct val="0"/>
        </a:spcBef>
        <a:spcAft>
          <a:spcPct val="0"/>
        </a:spcAft>
        <a:defRPr sz="5400" kern="1200">
          <a:solidFill>
            <a:schemeClr val="tx2"/>
          </a:solidFill>
          <a:latin typeface="+mn-lt"/>
          <a:ea typeface="ＭＳ Ｐゴシック" charset="0"/>
          <a:cs typeface="ＭＳ Ｐゴシック" charset="0"/>
        </a:defRPr>
      </a:lvl1pPr>
      <a:lvl2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2pPr>
      <a:lvl3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3pPr>
      <a:lvl4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4pPr>
      <a:lvl5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5pPr>
      <a:lvl6pPr marL="4572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6pPr>
      <a:lvl7pPr marL="9144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7pPr>
      <a:lvl8pPr marL="13716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8pPr>
      <a:lvl9pPr marL="18288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9pPr>
    </p:titleStyle>
    <p:bodyStyle>
      <a:lvl1pPr marL="342900" indent="-342900" algn="l" rtl="0" fontAlgn="base">
        <a:spcBef>
          <a:spcPts val="2400"/>
        </a:spcBef>
        <a:spcAft>
          <a:spcPct val="0"/>
        </a:spcAft>
        <a:buClr>
          <a:srgbClr val="BAABE3"/>
        </a:buClr>
        <a:buFont typeface="Candara" charset="0"/>
        <a:buChar char="•"/>
        <a:defRPr sz="2800" kern="1200">
          <a:solidFill>
            <a:schemeClr val="tx2"/>
          </a:solidFill>
          <a:latin typeface="+mn-lt"/>
          <a:ea typeface="ＭＳ Ｐゴシック" charset="0"/>
          <a:cs typeface="ＭＳ Ｐゴシック" charset="0"/>
        </a:defRPr>
      </a:lvl1pPr>
      <a:lvl2pPr marL="685800" indent="-336550" algn="l" rtl="0" fontAlgn="base">
        <a:spcBef>
          <a:spcPts val="600"/>
        </a:spcBef>
        <a:spcAft>
          <a:spcPct val="0"/>
        </a:spcAft>
        <a:buClr>
          <a:schemeClr val="tx2"/>
        </a:buClr>
        <a:buFont typeface="Candara" charset="0"/>
        <a:buChar char="•"/>
        <a:defRPr sz="2600" kern="1200">
          <a:solidFill>
            <a:schemeClr val="tx2"/>
          </a:solidFill>
          <a:latin typeface="+mn-lt"/>
          <a:ea typeface="ＭＳ Ｐゴシック" charset="0"/>
          <a:cs typeface="+mn-cs"/>
        </a:defRPr>
      </a:lvl2pPr>
      <a:lvl3pPr marL="1035050" indent="-349250" algn="l" rtl="0" fontAlgn="base">
        <a:spcBef>
          <a:spcPts val="600"/>
        </a:spcBef>
        <a:spcAft>
          <a:spcPct val="0"/>
        </a:spcAft>
        <a:buClr>
          <a:srgbClr val="BAABE3"/>
        </a:buClr>
        <a:buFont typeface="Candara" charset="0"/>
        <a:buChar char="•"/>
        <a:defRPr sz="2400" kern="1200">
          <a:solidFill>
            <a:schemeClr val="tx2"/>
          </a:solidFill>
          <a:latin typeface="+mn-lt"/>
          <a:ea typeface="ＭＳ Ｐゴシック" charset="0"/>
          <a:cs typeface="+mn-cs"/>
        </a:defRPr>
      </a:lvl3pPr>
      <a:lvl4pPr marL="1371600" indent="-336550" algn="l" rtl="0" fontAlgn="base">
        <a:spcBef>
          <a:spcPts val="600"/>
        </a:spcBef>
        <a:spcAft>
          <a:spcPct val="0"/>
        </a:spcAft>
        <a:buClr>
          <a:schemeClr val="tx2"/>
        </a:buClr>
        <a:buFont typeface="Candara" charset="0"/>
        <a:buChar char="•"/>
        <a:defRPr sz="2200" kern="1200">
          <a:solidFill>
            <a:schemeClr val="tx2"/>
          </a:solidFill>
          <a:latin typeface="+mn-lt"/>
          <a:ea typeface="ＭＳ Ｐゴシック" charset="0"/>
          <a:cs typeface="+mn-cs"/>
        </a:defRPr>
      </a:lvl4pPr>
      <a:lvl5pPr marL="1720850" indent="-349250" algn="l" rtl="0" fontAlgn="base">
        <a:spcBef>
          <a:spcPts val="600"/>
        </a:spcBef>
        <a:spcAft>
          <a:spcPct val="0"/>
        </a:spcAft>
        <a:buClr>
          <a:srgbClr val="BAABE3"/>
        </a:buClr>
        <a:buFont typeface="Candara" charset="0"/>
        <a:buChar char="•"/>
        <a:defRPr sz="2000" kern="1200">
          <a:solidFill>
            <a:schemeClr val="tx2"/>
          </a:solidFill>
          <a:latin typeface="+mn-lt"/>
          <a:ea typeface="ＭＳ Ｐゴシック" charset="0"/>
          <a:cs typeface="+mn-cs"/>
        </a:defRPr>
      </a:lvl5pPr>
      <a:lvl6pPr marL="2055813"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6pPr>
      <a:lvl7pPr marL="2398713"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7pPr>
      <a:lvl8pPr marL="2743200"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8pPr>
      <a:lvl9pPr marL="3087688"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hyperlink" Target="https://www.schoolwearsolutions.com/" TargetMode="External"/><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jp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55529-D4EA-450C-A311-2F1B1AFF3C4A}"/>
              </a:ext>
            </a:extLst>
          </p:cNvPr>
          <p:cNvSpPr>
            <a:spLocks noGrp="1"/>
          </p:cNvSpPr>
          <p:nvPr>
            <p:ph type="title"/>
          </p:nvPr>
        </p:nvSpPr>
        <p:spPr>
          <a:xfrm>
            <a:off x="792163" y="39689"/>
            <a:ext cx="8123237" cy="1408112"/>
          </a:xfrm>
        </p:spPr>
        <p:txBody>
          <a:bodyPr/>
          <a:lstStyle/>
          <a:p>
            <a:r>
              <a:rPr lang="en-US" sz="4000">
                <a:solidFill>
                  <a:srgbClr val="000000"/>
                </a:solidFill>
                <a:latin typeface="Comic Sans MS"/>
                <a:ea typeface="ＭＳ Ｐゴシック"/>
              </a:rPr>
              <a:t>St Thomas More</a:t>
            </a:r>
            <a:br>
              <a:rPr lang="en-US" sz="4000">
                <a:latin typeface="Comic Sans MS"/>
                <a:ea typeface="ＭＳ Ｐゴシック"/>
              </a:rPr>
            </a:br>
            <a:r>
              <a:rPr lang="en-US" sz="4000">
                <a:solidFill>
                  <a:srgbClr val="000000"/>
                </a:solidFill>
                <a:latin typeface="Comic Sans MS"/>
                <a:ea typeface="ＭＳ Ｐゴシック"/>
              </a:rPr>
              <a:t>Catholic Voluntary Academy</a:t>
            </a:r>
            <a:endParaRPr lang="en-GB" sz="4000"/>
          </a:p>
        </p:txBody>
      </p:sp>
      <p:pic>
        <p:nvPicPr>
          <p:cNvPr id="6" name="Picture 1">
            <a:extLst>
              <a:ext uri="{FF2B5EF4-FFF2-40B4-BE49-F238E27FC236}">
                <a16:creationId xmlns:a16="http://schemas.microsoft.com/office/drawing/2014/main" id="{FC40D355-C3ED-4B4D-B14A-9E2C96142B34}"/>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3450" y="152400"/>
            <a:ext cx="1137425" cy="1295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3F10868D-90B7-46C8-B72A-D5025295488B}"/>
              </a:ext>
            </a:extLst>
          </p:cNvPr>
          <p:cNvPicPr>
            <a:picLocks noChangeAspect="1"/>
          </p:cNvPicPr>
          <p:nvPr/>
        </p:nvPicPr>
        <p:blipFill rotWithShape="1">
          <a:blip r:embed="rId4"/>
          <a:srcRect t="384" r="1317"/>
          <a:stretch/>
        </p:blipFill>
        <p:spPr>
          <a:xfrm>
            <a:off x="828897" y="1560512"/>
            <a:ext cx="7486206" cy="5175097"/>
          </a:xfrm>
          <a:prstGeom prst="rect">
            <a:avLst/>
          </a:prstGeom>
        </p:spPr>
      </p:pic>
    </p:spTree>
    <p:extLst>
      <p:ext uri="{BB962C8B-B14F-4D97-AF65-F5344CB8AC3E}">
        <p14:creationId xmlns:p14="http://schemas.microsoft.com/office/powerpoint/2010/main" val="3604062365"/>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A1BC2-35DD-51CD-9B2E-396563078DB7}"/>
              </a:ext>
            </a:extLst>
          </p:cNvPr>
          <p:cNvSpPr>
            <a:spLocks noGrp="1"/>
          </p:cNvSpPr>
          <p:nvPr>
            <p:ph type="title"/>
          </p:nvPr>
        </p:nvSpPr>
        <p:spPr/>
        <p:txBody>
          <a:bodyPr/>
          <a:lstStyle/>
          <a:p>
            <a:r>
              <a:rPr lang="en-GB" dirty="0">
                <a:latin typeface="Sassoon Infant Std" panose="020B0503020103030203" pitchFamily="34" charset="0"/>
              </a:rPr>
              <a:t>Lunchtime</a:t>
            </a:r>
          </a:p>
        </p:txBody>
      </p:sp>
      <p:pic>
        <p:nvPicPr>
          <p:cNvPr id="5" name="Picture 4">
            <a:extLst>
              <a:ext uri="{FF2B5EF4-FFF2-40B4-BE49-F238E27FC236}">
                <a16:creationId xmlns:a16="http://schemas.microsoft.com/office/drawing/2014/main" id="{03AF578F-2BEE-F5B0-746E-F458046DA971}"/>
              </a:ext>
            </a:extLst>
          </p:cNvPr>
          <p:cNvPicPr>
            <a:picLocks noChangeAspect="1"/>
          </p:cNvPicPr>
          <p:nvPr/>
        </p:nvPicPr>
        <p:blipFill>
          <a:blip r:embed="rId3"/>
          <a:stretch>
            <a:fillRect/>
          </a:stretch>
        </p:blipFill>
        <p:spPr>
          <a:xfrm>
            <a:off x="4614501" y="1805088"/>
            <a:ext cx="4082239" cy="2359239"/>
          </a:xfrm>
          <a:prstGeom prst="rect">
            <a:avLst/>
          </a:prstGeom>
        </p:spPr>
      </p:pic>
      <p:pic>
        <p:nvPicPr>
          <p:cNvPr id="7" name="Picture 6">
            <a:extLst>
              <a:ext uri="{FF2B5EF4-FFF2-40B4-BE49-F238E27FC236}">
                <a16:creationId xmlns:a16="http://schemas.microsoft.com/office/drawing/2014/main" id="{B0646E1D-C5CB-4C8C-E447-99CC3ADC46B8}"/>
              </a:ext>
            </a:extLst>
          </p:cNvPr>
          <p:cNvPicPr>
            <a:picLocks noChangeAspect="1"/>
          </p:cNvPicPr>
          <p:nvPr/>
        </p:nvPicPr>
        <p:blipFill>
          <a:blip r:embed="rId4"/>
          <a:stretch>
            <a:fillRect/>
          </a:stretch>
        </p:blipFill>
        <p:spPr>
          <a:xfrm>
            <a:off x="526773" y="1805087"/>
            <a:ext cx="3240157" cy="2359239"/>
          </a:xfrm>
          <a:prstGeom prst="rect">
            <a:avLst/>
          </a:prstGeom>
        </p:spPr>
      </p:pic>
      <p:pic>
        <p:nvPicPr>
          <p:cNvPr id="9" name="Picture 8">
            <a:extLst>
              <a:ext uri="{FF2B5EF4-FFF2-40B4-BE49-F238E27FC236}">
                <a16:creationId xmlns:a16="http://schemas.microsoft.com/office/drawing/2014/main" id="{B2AB3008-D086-4971-D7C8-75198A5061FA}"/>
              </a:ext>
            </a:extLst>
          </p:cNvPr>
          <p:cNvPicPr>
            <a:picLocks noChangeAspect="1"/>
          </p:cNvPicPr>
          <p:nvPr/>
        </p:nvPicPr>
        <p:blipFill>
          <a:blip r:embed="rId5"/>
          <a:stretch>
            <a:fillRect/>
          </a:stretch>
        </p:blipFill>
        <p:spPr>
          <a:xfrm rot="16200000">
            <a:off x="3782728" y="3443687"/>
            <a:ext cx="2766030" cy="3642932"/>
          </a:xfrm>
          <a:prstGeom prst="rect">
            <a:avLst/>
          </a:prstGeom>
        </p:spPr>
      </p:pic>
    </p:spTree>
    <p:extLst>
      <p:ext uri="{BB962C8B-B14F-4D97-AF65-F5344CB8AC3E}">
        <p14:creationId xmlns:p14="http://schemas.microsoft.com/office/powerpoint/2010/main" val="188972348"/>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C0C94D-43AF-7B7E-002C-1507905E40FF}"/>
              </a:ext>
            </a:extLst>
          </p:cNvPr>
          <p:cNvPicPr>
            <a:picLocks noChangeAspect="1"/>
          </p:cNvPicPr>
          <p:nvPr/>
        </p:nvPicPr>
        <p:blipFill>
          <a:blip r:embed="rId3"/>
          <a:stretch>
            <a:fillRect/>
          </a:stretch>
        </p:blipFill>
        <p:spPr>
          <a:xfrm>
            <a:off x="130177" y="86163"/>
            <a:ext cx="7675737" cy="3241465"/>
          </a:xfrm>
          <a:prstGeom prst="rect">
            <a:avLst/>
          </a:prstGeom>
        </p:spPr>
      </p:pic>
      <p:pic>
        <p:nvPicPr>
          <p:cNvPr id="5" name="Picture 4">
            <a:extLst>
              <a:ext uri="{FF2B5EF4-FFF2-40B4-BE49-F238E27FC236}">
                <a16:creationId xmlns:a16="http://schemas.microsoft.com/office/drawing/2014/main" id="{0F598B11-D90D-DC80-6A5B-03FFEC2816A3}"/>
              </a:ext>
            </a:extLst>
          </p:cNvPr>
          <p:cNvPicPr>
            <a:picLocks noChangeAspect="1"/>
          </p:cNvPicPr>
          <p:nvPr/>
        </p:nvPicPr>
        <p:blipFill>
          <a:blip r:embed="rId4"/>
          <a:stretch>
            <a:fillRect/>
          </a:stretch>
        </p:blipFill>
        <p:spPr>
          <a:xfrm>
            <a:off x="1489113" y="3530372"/>
            <a:ext cx="7536902" cy="3241465"/>
          </a:xfrm>
          <a:prstGeom prst="rect">
            <a:avLst/>
          </a:prstGeom>
        </p:spPr>
      </p:pic>
    </p:spTree>
    <p:extLst>
      <p:ext uri="{BB962C8B-B14F-4D97-AF65-F5344CB8AC3E}">
        <p14:creationId xmlns:p14="http://schemas.microsoft.com/office/powerpoint/2010/main" val="1628741947"/>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1EAB05-8967-0CDB-0779-B5BB5521B33C}"/>
              </a:ext>
            </a:extLst>
          </p:cNvPr>
          <p:cNvPicPr>
            <a:picLocks noChangeAspect="1"/>
          </p:cNvPicPr>
          <p:nvPr/>
        </p:nvPicPr>
        <p:blipFill>
          <a:blip r:embed="rId3"/>
          <a:stretch>
            <a:fillRect/>
          </a:stretch>
        </p:blipFill>
        <p:spPr>
          <a:xfrm>
            <a:off x="1834825" y="3429000"/>
            <a:ext cx="7095966" cy="3218595"/>
          </a:xfrm>
          <a:prstGeom prst="rect">
            <a:avLst/>
          </a:prstGeom>
        </p:spPr>
      </p:pic>
      <p:pic>
        <p:nvPicPr>
          <p:cNvPr id="4" name="Picture 3">
            <a:extLst>
              <a:ext uri="{FF2B5EF4-FFF2-40B4-BE49-F238E27FC236}">
                <a16:creationId xmlns:a16="http://schemas.microsoft.com/office/drawing/2014/main" id="{96DCB270-765D-0246-A727-A353509AA6BA}"/>
              </a:ext>
            </a:extLst>
          </p:cNvPr>
          <p:cNvPicPr>
            <a:picLocks noChangeAspect="1"/>
          </p:cNvPicPr>
          <p:nvPr/>
        </p:nvPicPr>
        <p:blipFill>
          <a:blip r:embed="rId4"/>
          <a:stretch>
            <a:fillRect/>
          </a:stretch>
        </p:blipFill>
        <p:spPr>
          <a:xfrm>
            <a:off x="176981" y="210405"/>
            <a:ext cx="7216877" cy="3011817"/>
          </a:xfrm>
          <a:prstGeom prst="rect">
            <a:avLst/>
          </a:prstGeom>
        </p:spPr>
      </p:pic>
    </p:spTree>
    <p:extLst>
      <p:ext uri="{BB962C8B-B14F-4D97-AF65-F5344CB8AC3E}">
        <p14:creationId xmlns:p14="http://schemas.microsoft.com/office/powerpoint/2010/main" val="865789194"/>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00C22-22DE-0772-2BA0-49EEF657C45C}"/>
              </a:ext>
            </a:extLst>
          </p:cNvPr>
          <p:cNvSpPr>
            <a:spLocks noGrp="1"/>
          </p:cNvSpPr>
          <p:nvPr>
            <p:ph type="title"/>
          </p:nvPr>
        </p:nvSpPr>
        <p:spPr>
          <a:xfrm>
            <a:off x="521110" y="39688"/>
            <a:ext cx="8101779" cy="1412875"/>
          </a:xfrm>
        </p:spPr>
        <p:txBody>
          <a:bodyPr/>
          <a:lstStyle/>
          <a:p>
            <a:r>
              <a:rPr lang="en-GB" dirty="0">
                <a:latin typeface="Sassoon Primary" pitchFamily="50" charset="0"/>
              </a:rPr>
              <a:t>International Food Day!</a:t>
            </a:r>
          </a:p>
        </p:txBody>
      </p:sp>
      <p:pic>
        <p:nvPicPr>
          <p:cNvPr id="6" name="Picture 5" descr="A child sitting at a table with a tray of food&#10;&#10;Description automatically generated">
            <a:extLst>
              <a:ext uri="{FF2B5EF4-FFF2-40B4-BE49-F238E27FC236}">
                <a16:creationId xmlns:a16="http://schemas.microsoft.com/office/drawing/2014/main" id="{F9EAA6A9-D976-7922-8C71-997A03DC2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835145" y="4615266"/>
            <a:ext cx="2413668" cy="1810251"/>
          </a:xfrm>
          <a:prstGeom prst="rect">
            <a:avLst/>
          </a:prstGeom>
        </p:spPr>
      </p:pic>
      <p:pic>
        <p:nvPicPr>
          <p:cNvPr id="9" name="Picture 8">
            <a:extLst>
              <a:ext uri="{FF2B5EF4-FFF2-40B4-BE49-F238E27FC236}">
                <a16:creationId xmlns:a16="http://schemas.microsoft.com/office/drawing/2014/main" id="{E8882C21-7F2D-C050-63E6-D2A8BF8FC123}"/>
              </a:ext>
            </a:extLst>
          </p:cNvPr>
          <p:cNvPicPr>
            <a:picLocks noChangeAspect="1"/>
          </p:cNvPicPr>
          <p:nvPr/>
        </p:nvPicPr>
        <p:blipFill rotWithShape="1">
          <a:blip r:embed="rId4"/>
          <a:srcRect l="11398" t="24224" b="579"/>
          <a:stretch/>
        </p:blipFill>
        <p:spPr>
          <a:xfrm>
            <a:off x="4872499" y="1562513"/>
            <a:ext cx="4149212" cy="2641094"/>
          </a:xfrm>
          <a:prstGeom prst="rect">
            <a:avLst/>
          </a:prstGeom>
        </p:spPr>
      </p:pic>
      <p:pic>
        <p:nvPicPr>
          <p:cNvPr id="8" name="Picture 7" descr="A group of kids standing in a classroom&#10;&#10;Description automatically generated">
            <a:extLst>
              <a:ext uri="{FF2B5EF4-FFF2-40B4-BE49-F238E27FC236}">
                <a16:creationId xmlns:a16="http://schemas.microsoft.com/office/drawing/2014/main" id="{9F8A45BB-C3AB-9A2F-190C-231B725F42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746904" y="4615266"/>
            <a:ext cx="2413671" cy="1810254"/>
          </a:xfrm>
          <a:prstGeom prst="rect">
            <a:avLst/>
          </a:prstGeom>
        </p:spPr>
      </p:pic>
      <p:pic>
        <p:nvPicPr>
          <p:cNvPr id="12" name="Picture 11">
            <a:extLst>
              <a:ext uri="{FF2B5EF4-FFF2-40B4-BE49-F238E27FC236}">
                <a16:creationId xmlns:a16="http://schemas.microsoft.com/office/drawing/2014/main" id="{6B515A2E-5ABE-CF10-F4CD-71E6E9FD51DC}"/>
              </a:ext>
            </a:extLst>
          </p:cNvPr>
          <p:cNvPicPr>
            <a:picLocks noChangeAspect="1"/>
          </p:cNvPicPr>
          <p:nvPr/>
        </p:nvPicPr>
        <p:blipFill>
          <a:blip r:embed="rId6"/>
          <a:stretch>
            <a:fillRect/>
          </a:stretch>
        </p:blipFill>
        <p:spPr>
          <a:xfrm>
            <a:off x="122288" y="1616058"/>
            <a:ext cx="4449711" cy="3260670"/>
          </a:xfrm>
          <a:prstGeom prst="rect">
            <a:avLst/>
          </a:prstGeom>
        </p:spPr>
      </p:pic>
      <p:pic>
        <p:nvPicPr>
          <p:cNvPr id="4" name="Picture 3" descr="A table with flags and decorations&#10;&#10;Description automatically generated">
            <a:extLst>
              <a:ext uri="{FF2B5EF4-FFF2-40B4-BE49-F238E27FC236}">
                <a16:creationId xmlns:a16="http://schemas.microsoft.com/office/drawing/2014/main" id="{D3A14A02-5623-7380-C25E-54B60D5D2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442908" y="4782897"/>
            <a:ext cx="2592438" cy="1944329"/>
          </a:xfrm>
          <a:prstGeom prst="rect">
            <a:avLst/>
          </a:prstGeom>
        </p:spPr>
      </p:pic>
      <p:pic>
        <p:nvPicPr>
          <p:cNvPr id="14" name="Picture 13">
            <a:extLst>
              <a:ext uri="{FF2B5EF4-FFF2-40B4-BE49-F238E27FC236}">
                <a16:creationId xmlns:a16="http://schemas.microsoft.com/office/drawing/2014/main" id="{D631BC84-A98F-D427-68E8-910761E33FF6}"/>
              </a:ext>
            </a:extLst>
          </p:cNvPr>
          <p:cNvPicPr>
            <a:picLocks noChangeAspect="1"/>
          </p:cNvPicPr>
          <p:nvPr/>
        </p:nvPicPr>
        <p:blipFill>
          <a:blip r:embed="rId8"/>
          <a:stretch>
            <a:fillRect/>
          </a:stretch>
        </p:blipFill>
        <p:spPr>
          <a:xfrm>
            <a:off x="243997" y="4283800"/>
            <a:ext cx="1952898" cy="2438740"/>
          </a:xfrm>
          <a:prstGeom prst="rect">
            <a:avLst/>
          </a:prstGeom>
        </p:spPr>
      </p:pic>
      <p:sp>
        <p:nvSpPr>
          <p:cNvPr id="15" name="Oval 14">
            <a:extLst>
              <a:ext uri="{FF2B5EF4-FFF2-40B4-BE49-F238E27FC236}">
                <a16:creationId xmlns:a16="http://schemas.microsoft.com/office/drawing/2014/main" id="{E5ED8B24-AD0D-49A5-75E7-D80990041136}"/>
              </a:ext>
            </a:extLst>
          </p:cNvPr>
          <p:cNvSpPr/>
          <p:nvPr/>
        </p:nvSpPr>
        <p:spPr>
          <a:xfrm>
            <a:off x="1936376" y="4572000"/>
            <a:ext cx="206032" cy="304728"/>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65630003"/>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4EC8B3-C26A-F7DD-C8C9-243EF7B897EA}"/>
              </a:ext>
            </a:extLst>
          </p:cNvPr>
          <p:cNvPicPr>
            <a:picLocks noChangeAspect="1"/>
          </p:cNvPicPr>
          <p:nvPr/>
        </p:nvPicPr>
        <p:blipFill>
          <a:blip r:embed="rId3"/>
          <a:stretch>
            <a:fillRect/>
          </a:stretch>
        </p:blipFill>
        <p:spPr>
          <a:xfrm rot="21002934">
            <a:off x="273827" y="684565"/>
            <a:ext cx="5468995" cy="1764192"/>
          </a:xfrm>
          <a:prstGeom prst="rect">
            <a:avLst/>
          </a:prstGeom>
        </p:spPr>
      </p:pic>
      <p:pic>
        <p:nvPicPr>
          <p:cNvPr id="6" name="Picture 5">
            <a:extLst>
              <a:ext uri="{FF2B5EF4-FFF2-40B4-BE49-F238E27FC236}">
                <a16:creationId xmlns:a16="http://schemas.microsoft.com/office/drawing/2014/main" id="{B10A389C-30D8-D14F-764D-F655FCEE0849}"/>
              </a:ext>
            </a:extLst>
          </p:cNvPr>
          <p:cNvPicPr>
            <a:picLocks noChangeAspect="1"/>
          </p:cNvPicPr>
          <p:nvPr/>
        </p:nvPicPr>
        <p:blipFill rotWithShape="1">
          <a:blip r:embed="rId4"/>
          <a:srcRect r="24193"/>
          <a:stretch/>
        </p:blipFill>
        <p:spPr>
          <a:xfrm rot="441566">
            <a:off x="3193734" y="2834908"/>
            <a:ext cx="4336160" cy="1514568"/>
          </a:xfrm>
          <a:prstGeom prst="rect">
            <a:avLst/>
          </a:prstGeom>
        </p:spPr>
      </p:pic>
      <p:pic>
        <p:nvPicPr>
          <p:cNvPr id="8" name="Picture 7">
            <a:extLst>
              <a:ext uri="{FF2B5EF4-FFF2-40B4-BE49-F238E27FC236}">
                <a16:creationId xmlns:a16="http://schemas.microsoft.com/office/drawing/2014/main" id="{7A62E2D0-B3F4-E442-5D24-34CCF9FC155F}"/>
              </a:ext>
            </a:extLst>
          </p:cNvPr>
          <p:cNvPicPr>
            <a:picLocks noChangeAspect="1"/>
          </p:cNvPicPr>
          <p:nvPr/>
        </p:nvPicPr>
        <p:blipFill>
          <a:blip r:embed="rId5"/>
          <a:stretch>
            <a:fillRect/>
          </a:stretch>
        </p:blipFill>
        <p:spPr>
          <a:xfrm rot="21284110">
            <a:off x="801321" y="4978628"/>
            <a:ext cx="5916472" cy="1385553"/>
          </a:xfrm>
          <a:prstGeom prst="rect">
            <a:avLst/>
          </a:prstGeom>
        </p:spPr>
      </p:pic>
      <p:pic>
        <p:nvPicPr>
          <p:cNvPr id="2050" name="Picture 2" descr="Flag of China - Wikipedia">
            <a:extLst>
              <a:ext uri="{FF2B5EF4-FFF2-40B4-BE49-F238E27FC236}">
                <a16:creationId xmlns:a16="http://schemas.microsoft.com/office/drawing/2014/main" id="{4D58F317-AC54-7DC8-3D35-8A51BE532D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28579">
            <a:off x="658475" y="1106646"/>
            <a:ext cx="2141641" cy="14277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lag of Ghana - Wikipedia">
            <a:extLst>
              <a:ext uri="{FF2B5EF4-FFF2-40B4-BE49-F238E27FC236}">
                <a16:creationId xmlns:a16="http://schemas.microsoft.com/office/drawing/2014/main" id="{EDE41167-23C3-9B30-CD4A-EE2FA88FBC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02808">
            <a:off x="3572367" y="2957316"/>
            <a:ext cx="2091089" cy="12379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ance Table Flag | France Flag ...">
            <a:extLst>
              <a:ext uri="{FF2B5EF4-FFF2-40B4-BE49-F238E27FC236}">
                <a16:creationId xmlns:a16="http://schemas.microsoft.com/office/drawing/2014/main" id="{40BA0E5A-A3C4-B686-C67A-2AE0A3D3F12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55" t="18819" r="655" b="18331"/>
          <a:stretch/>
        </p:blipFill>
        <p:spPr bwMode="auto">
          <a:xfrm rot="21263389">
            <a:off x="1383276" y="5384432"/>
            <a:ext cx="1755302" cy="110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117853"/>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6"/>
          <p:cNvSpPr>
            <a:spLocks noGrp="1" noChangeArrowheads="1"/>
          </p:cNvSpPr>
          <p:nvPr>
            <p:ph type="body" sz="half" idx="4294967295"/>
          </p:nvPr>
        </p:nvSpPr>
        <p:spPr>
          <a:xfrm>
            <a:off x="228600" y="127819"/>
            <a:ext cx="4724400" cy="2667000"/>
          </a:xfrm>
        </p:spPr>
        <p:txBody>
          <a:bodyPr rtlCol="0">
            <a:normAutofit/>
          </a:bodyPr>
          <a:lstStyle/>
          <a:p>
            <a:pPr marL="0" indent="0" fontAlgn="auto">
              <a:lnSpc>
                <a:spcPct val="90000"/>
              </a:lnSpc>
              <a:spcAft>
                <a:spcPts val="0"/>
              </a:spcAft>
              <a:buClr>
                <a:schemeClr val="accent1">
                  <a:lumMod val="60000"/>
                  <a:lumOff val="40000"/>
                </a:schemeClr>
              </a:buClr>
              <a:buNone/>
              <a:defRPr/>
            </a:pPr>
            <a:r>
              <a:rPr lang="en-US" sz="3600" dirty="0">
                <a:latin typeface="Comic Sans MS" charset="0"/>
              </a:rPr>
              <a:t>Breakfast Club</a:t>
            </a:r>
            <a:endParaRPr lang="en-GB" sz="2000" dirty="0">
              <a:latin typeface="Comic Sans MS" charset="0"/>
            </a:endParaRPr>
          </a:p>
          <a:p>
            <a:pPr fontAlgn="auto">
              <a:lnSpc>
                <a:spcPct val="90000"/>
              </a:lnSpc>
              <a:spcAft>
                <a:spcPts val="0"/>
              </a:spcAft>
              <a:buClr>
                <a:schemeClr val="accent1">
                  <a:lumMod val="60000"/>
                  <a:lumOff val="40000"/>
                </a:schemeClr>
              </a:buClr>
              <a:defRPr/>
            </a:pPr>
            <a:r>
              <a:rPr lang="en-GB" sz="2000" dirty="0">
                <a:latin typeface="Comic Sans MS" charset="0"/>
              </a:rPr>
              <a:t>Open from 7:45 </a:t>
            </a:r>
          </a:p>
          <a:p>
            <a:pPr fontAlgn="auto">
              <a:lnSpc>
                <a:spcPct val="90000"/>
              </a:lnSpc>
              <a:spcAft>
                <a:spcPts val="0"/>
              </a:spcAft>
              <a:buClr>
                <a:schemeClr val="accent1">
                  <a:lumMod val="60000"/>
                  <a:lumOff val="40000"/>
                </a:schemeClr>
              </a:buClr>
              <a:defRPr/>
            </a:pPr>
            <a:r>
              <a:rPr lang="en-GB" sz="2000" dirty="0">
                <a:latin typeface="Comic Sans MS"/>
                <a:ea typeface="ＭＳ Ｐゴシック"/>
              </a:rPr>
              <a:t>£4.50 a session</a:t>
            </a:r>
          </a:p>
          <a:p>
            <a:pPr fontAlgn="auto">
              <a:lnSpc>
                <a:spcPct val="90000"/>
              </a:lnSpc>
              <a:spcAft>
                <a:spcPts val="0"/>
              </a:spcAft>
              <a:buClr>
                <a:schemeClr val="accent1">
                  <a:lumMod val="60000"/>
                  <a:lumOff val="40000"/>
                </a:schemeClr>
              </a:buClr>
              <a:defRPr/>
            </a:pPr>
            <a:endParaRPr lang="en-GB" dirty="0">
              <a:latin typeface="Comic Sans MS" charset="0"/>
              <a:ea typeface="+mn-ea"/>
              <a:cs typeface="+mn-cs"/>
            </a:endParaRPr>
          </a:p>
          <a:p>
            <a:pPr fontAlgn="auto">
              <a:lnSpc>
                <a:spcPct val="90000"/>
              </a:lnSpc>
              <a:spcAft>
                <a:spcPts val="0"/>
              </a:spcAft>
              <a:buClr>
                <a:schemeClr val="accent1">
                  <a:lumMod val="60000"/>
                  <a:lumOff val="40000"/>
                </a:schemeClr>
              </a:buClr>
              <a:defRPr/>
            </a:pPr>
            <a:endParaRPr lang="en-GB" dirty="0">
              <a:latin typeface="Comic Sans MS" charset="0"/>
              <a:ea typeface="+mn-ea"/>
              <a:cs typeface="+mn-cs"/>
            </a:endParaRPr>
          </a:p>
          <a:p>
            <a:pPr fontAlgn="auto">
              <a:lnSpc>
                <a:spcPct val="90000"/>
              </a:lnSpc>
              <a:spcAft>
                <a:spcPts val="0"/>
              </a:spcAft>
              <a:buClr>
                <a:schemeClr val="accent1">
                  <a:lumMod val="60000"/>
                  <a:lumOff val="40000"/>
                </a:schemeClr>
              </a:buClr>
              <a:defRPr/>
            </a:pPr>
            <a:endParaRPr lang="en-GB" dirty="0">
              <a:latin typeface="Comic Sans MS" charset="0"/>
              <a:ea typeface="+mn-ea"/>
              <a:cs typeface="+mn-cs"/>
            </a:endParaRPr>
          </a:p>
          <a:p>
            <a:pPr fontAlgn="auto">
              <a:lnSpc>
                <a:spcPct val="90000"/>
              </a:lnSpc>
              <a:spcAft>
                <a:spcPts val="0"/>
              </a:spcAft>
              <a:buClr>
                <a:schemeClr val="accent1">
                  <a:lumMod val="60000"/>
                  <a:lumOff val="40000"/>
                </a:schemeClr>
              </a:buClr>
              <a:buFont typeface="Candara" pitchFamily="34" charset="0"/>
              <a:buChar char="•"/>
              <a:defRPr/>
            </a:pPr>
            <a:endParaRPr lang="en-GB" dirty="0">
              <a:latin typeface="Comic Sans MS" charset="0"/>
              <a:ea typeface="+mn-ea"/>
              <a:cs typeface="+mn-cs"/>
            </a:endParaRPr>
          </a:p>
          <a:p>
            <a:pPr fontAlgn="auto">
              <a:lnSpc>
                <a:spcPct val="90000"/>
              </a:lnSpc>
              <a:spcAft>
                <a:spcPts val="0"/>
              </a:spcAft>
              <a:buClr>
                <a:schemeClr val="accent1">
                  <a:lumMod val="60000"/>
                  <a:lumOff val="40000"/>
                </a:schemeClr>
              </a:buClr>
              <a:buFont typeface="Candara" pitchFamily="34" charset="0"/>
              <a:buChar char="•"/>
              <a:defRPr/>
            </a:pPr>
            <a:endParaRPr lang="en-GB" dirty="0">
              <a:latin typeface="Comic Sans MS" charset="0"/>
              <a:ea typeface="+mn-ea"/>
              <a:cs typeface="+mn-cs"/>
            </a:endParaRPr>
          </a:p>
        </p:txBody>
      </p:sp>
      <p:sp>
        <p:nvSpPr>
          <p:cNvPr id="4" name="Rectangle 6">
            <a:extLst>
              <a:ext uri="{FF2B5EF4-FFF2-40B4-BE49-F238E27FC236}">
                <a16:creationId xmlns:a16="http://schemas.microsoft.com/office/drawing/2014/main" id="{45828CE5-BE6F-4EE6-AE5A-44926DE49512}"/>
              </a:ext>
            </a:extLst>
          </p:cNvPr>
          <p:cNvSpPr txBox="1">
            <a:spLocks noChangeArrowheads="1"/>
          </p:cNvSpPr>
          <p:nvPr/>
        </p:nvSpPr>
        <p:spPr bwMode="auto">
          <a:xfrm>
            <a:off x="5080994" y="3745783"/>
            <a:ext cx="4130602" cy="186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rtl="0" fontAlgn="base">
              <a:spcBef>
                <a:spcPts val="2400"/>
              </a:spcBef>
              <a:spcAft>
                <a:spcPct val="0"/>
              </a:spcAft>
              <a:buClr>
                <a:srgbClr val="BAABE3"/>
              </a:buClr>
              <a:buFont typeface="Candara" charset="0"/>
              <a:buChar char="•"/>
              <a:defRPr sz="2800" kern="1200">
                <a:solidFill>
                  <a:schemeClr val="tx2"/>
                </a:solidFill>
                <a:latin typeface="+mn-lt"/>
                <a:ea typeface="ＭＳ Ｐゴシック" charset="0"/>
                <a:cs typeface="ＭＳ Ｐゴシック" charset="0"/>
              </a:defRPr>
            </a:lvl1pPr>
            <a:lvl2pPr marL="685800" indent="-336550" algn="l" rtl="0" fontAlgn="base">
              <a:spcBef>
                <a:spcPts val="600"/>
              </a:spcBef>
              <a:spcAft>
                <a:spcPct val="0"/>
              </a:spcAft>
              <a:buClr>
                <a:schemeClr val="tx2"/>
              </a:buClr>
              <a:buFont typeface="Candara" charset="0"/>
              <a:buChar char="•"/>
              <a:defRPr sz="2600" kern="1200">
                <a:solidFill>
                  <a:schemeClr val="tx2"/>
                </a:solidFill>
                <a:latin typeface="+mn-lt"/>
                <a:ea typeface="ＭＳ Ｐゴシック" charset="0"/>
                <a:cs typeface="+mn-cs"/>
              </a:defRPr>
            </a:lvl2pPr>
            <a:lvl3pPr marL="1035050" indent="-349250" algn="l" rtl="0" fontAlgn="base">
              <a:spcBef>
                <a:spcPts val="600"/>
              </a:spcBef>
              <a:spcAft>
                <a:spcPct val="0"/>
              </a:spcAft>
              <a:buClr>
                <a:srgbClr val="BAABE3"/>
              </a:buClr>
              <a:buFont typeface="Candara" charset="0"/>
              <a:buChar char="•"/>
              <a:defRPr sz="2400" kern="1200">
                <a:solidFill>
                  <a:schemeClr val="tx2"/>
                </a:solidFill>
                <a:latin typeface="+mn-lt"/>
                <a:ea typeface="ＭＳ Ｐゴシック" charset="0"/>
                <a:cs typeface="+mn-cs"/>
              </a:defRPr>
            </a:lvl3pPr>
            <a:lvl4pPr marL="1371600" indent="-336550" algn="l" rtl="0" fontAlgn="base">
              <a:spcBef>
                <a:spcPts val="600"/>
              </a:spcBef>
              <a:spcAft>
                <a:spcPct val="0"/>
              </a:spcAft>
              <a:buClr>
                <a:schemeClr val="tx2"/>
              </a:buClr>
              <a:buFont typeface="Candara" charset="0"/>
              <a:buChar char="•"/>
              <a:defRPr sz="2200" kern="1200">
                <a:solidFill>
                  <a:schemeClr val="tx2"/>
                </a:solidFill>
                <a:latin typeface="+mn-lt"/>
                <a:ea typeface="ＭＳ Ｐゴシック" charset="0"/>
                <a:cs typeface="+mn-cs"/>
              </a:defRPr>
            </a:lvl4pPr>
            <a:lvl5pPr marL="1720850" indent="-349250" algn="l" rtl="0" fontAlgn="base">
              <a:spcBef>
                <a:spcPts val="600"/>
              </a:spcBef>
              <a:spcAft>
                <a:spcPct val="0"/>
              </a:spcAft>
              <a:buClr>
                <a:srgbClr val="BAABE3"/>
              </a:buClr>
              <a:buFont typeface="Candara" charset="0"/>
              <a:buChar char="•"/>
              <a:defRPr sz="2000" kern="1200">
                <a:solidFill>
                  <a:schemeClr val="tx2"/>
                </a:solidFill>
                <a:latin typeface="+mn-lt"/>
                <a:ea typeface="ＭＳ Ｐゴシック" charset="0"/>
                <a:cs typeface="+mn-cs"/>
              </a:defRPr>
            </a:lvl5pPr>
            <a:lvl6pPr marL="2055813"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6pPr>
            <a:lvl7pPr marL="2398713"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7pPr>
            <a:lvl8pPr marL="2743200"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8pPr>
            <a:lvl9pPr marL="3087688"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9pPr>
          </a:lstStyle>
          <a:p>
            <a:pPr marL="0" indent="0" eaLnBrk="1" fontAlgn="auto" hangingPunct="1">
              <a:lnSpc>
                <a:spcPct val="90000"/>
              </a:lnSpc>
              <a:spcAft>
                <a:spcPts val="0"/>
              </a:spcAft>
              <a:buClr>
                <a:schemeClr val="accent1">
                  <a:lumMod val="60000"/>
                  <a:lumOff val="40000"/>
                </a:schemeClr>
              </a:buClr>
              <a:buFont typeface="Candara" charset="0"/>
              <a:buNone/>
              <a:defRPr/>
            </a:pPr>
            <a:r>
              <a:rPr lang="en-US" sz="3600">
                <a:latin typeface="Comic Sans MS" charset="0"/>
              </a:rPr>
              <a:t>After school Club</a:t>
            </a:r>
            <a:endParaRPr lang="en-GB" sz="2000">
              <a:latin typeface="Comic Sans MS" charset="0"/>
            </a:endParaRPr>
          </a:p>
          <a:p>
            <a:pPr eaLnBrk="1" fontAlgn="auto" hangingPunct="1">
              <a:lnSpc>
                <a:spcPct val="90000"/>
              </a:lnSpc>
              <a:spcAft>
                <a:spcPts val="0"/>
              </a:spcAft>
              <a:buClr>
                <a:schemeClr val="accent1">
                  <a:lumMod val="60000"/>
                  <a:lumOff val="40000"/>
                </a:schemeClr>
              </a:buClr>
              <a:defRPr/>
            </a:pPr>
            <a:r>
              <a:rPr lang="en-GB" sz="2000">
                <a:latin typeface="Comic Sans MS" charset="0"/>
              </a:rPr>
              <a:t>Open until 5:30 </a:t>
            </a:r>
          </a:p>
          <a:p>
            <a:pPr eaLnBrk="1" fontAlgn="auto" hangingPunct="1">
              <a:lnSpc>
                <a:spcPct val="90000"/>
              </a:lnSpc>
              <a:spcAft>
                <a:spcPts val="0"/>
              </a:spcAft>
              <a:buClr>
                <a:schemeClr val="accent1">
                  <a:lumMod val="60000"/>
                  <a:lumOff val="40000"/>
                </a:schemeClr>
              </a:buClr>
              <a:defRPr/>
            </a:pPr>
            <a:r>
              <a:rPr lang="en-GB" sz="2000">
                <a:latin typeface="Comic Sans MS" charset="0"/>
              </a:rPr>
              <a:t>£9.50 a session</a:t>
            </a:r>
          </a:p>
          <a:p>
            <a:pPr eaLnBrk="1" fontAlgn="auto" hangingPunct="1">
              <a:lnSpc>
                <a:spcPct val="90000"/>
              </a:lnSpc>
              <a:spcAft>
                <a:spcPts val="0"/>
              </a:spcAft>
              <a:buClr>
                <a:schemeClr val="accent1">
                  <a:lumMod val="60000"/>
                  <a:lumOff val="40000"/>
                </a:schemeClr>
              </a:buClr>
              <a:defRPr/>
            </a:pPr>
            <a:endParaRPr lang="en-GB">
              <a:latin typeface="Comic Sans MS" charset="0"/>
              <a:ea typeface="+mn-ea"/>
              <a:cs typeface="+mn-cs"/>
            </a:endParaRPr>
          </a:p>
          <a:p>
            <a:pPr eaLnBrk="1" fontAlgn="auto" hangingPunct="1">
              <a:lnSpc>
                <a:spcPct val="90000"/>
              </a:lnSpc>
              <a:spcAft>
                <a:spcPts val="0"/>
              </a:spcAft>
              <a:buClr>
                <a:schemeClr val="accent1">
                  <a:lumMod val="60000"/>
                  <a:lumOff val="40000"/>
                </a:schemeClr>
              </a:buClr>
              <a:defRPr/>
            </a:pPr>
            <a:endParaRPr lang="en-GB">
              <a:latin typeface="Comic Sans MS" charset="0"/>
              <a:ea typeface="+mn-ea"/>
              <a:cs typeface="+mn-cs"/>
            </a:endParaRPr>
          </a:p>
          <a:p>
            <a:pPr eaLnBrk="1" fontAlgn="auto" hangingPunct="1">
              <a:lnSpc>
                <a:spcPct val="90000"/>
              </a:lnSpc>
              <a:spcAft>
                <a:spcPts val="0"/>
              </a:spcAft>
              <a:buClr>
                <a:schemeClr val="accent1">
                  <a:lumMod val="60000"/>
                  <a:lumOff val="40000"/>
                </a:schemeClr>
              </a:buClr>
              <a:defRPr/>
            </a:pPr>
            <a:endParaRPr lang="en-GB">
              <a:latin typeface="Comic Sans MS" charset="0"/>
              <a:ea typeface="+mn-ea"/>
              <a:cs typeface="+mn-cs"/>
            </a:endParaRPr>
          </a:p>
          <a:p>
            <a:pPr eaLnBrk="1" fontAlgn="auto" hangingPunct="1">
              <a:lnSpc>
                <a:spcPct val="90000"/>
              </a:lnSpc>
              <a:spcAft>
                <a:spcPts val="0"/>
              </a:spcAft>
              <a:buClr>
                <a:schemeClr val="accent1">
                  <a:lumMod val="60000"/>
                  <a:lumOff val="40000"/>
                </a:schemeClr>
              </a:buClr>
              <a:buFont typeface="Candara" pitchFamily="34" charset="0"/>
              <a:buChar char="•"/>
              <a:defRPr/>
            </a:pPr>
            <a:endParaRPr lang="en-GB">
              <a:latin typeface="Comic Sans MS" charset="0"/>
              <a:ea typeface="+mn-ea"/>
              <a:cs typeface="+mn-cs"/>
            </a:endParaRPr>
          </a:p>
          <a:p>
            <a:pPr eaLnBrk="1" fontAlgn="auto" hangingPunct="1">
              <a:lnSpc>
                <a:spcPct val="90000"/>
              </a:lnSpc>
              <a:spcAft>
                <a:spcPts val="0"/>
              </a:spcAft>
              <a:buClr>
                <a:schemeClr val="accent1">
                  <a:lumMod val="60000"/>
                  <a:lumOff val="40000"/>
                </a:schemeClr>
              </a:buClr>
              <a:buFont typeface="Candara" pitchFamily="34" charset="0"/>
              <a:buChar char="•"/>
              <a:defRPr/>
            </a:pPr>
            <a:endParaRPr lang="en-GB">
              <a:latin typeface="Comic Sans MS" charset="0"/>
              <a:ea typeface="+mn-ea"/>
              <a:cs typeface="+mn-cs"/>
            </a:endParaRPr>
          </a:p>
        </p:txBody>
      </p:sp>
      <p:pic>
        <p:nvPicPr>
          <p:cNvPr id="6" name="Picture 5">
            <a:extLst>
              <a:ext uri="{FF2B5EF4-FFF2-40B4-BE49-F238E27FC236}">
                <a16:creationId xmlns:a16="http://schemas.microsoft.com/office/drawing/2014/main" id="{45E47C97-50D5-454C-8648-F754D775F21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4968977" y="581332"/>
            <a:ext cx="3529781" cy="2647336"/>
          </a:xfrm>
          <a:prstGeom prst="rect">
            <a:avLst/>
          </a:prstGeom>
        </p:spPr>
      </p:pic>
      <p:pic>
        <p:nvPicPr>
          <p:cNvPr id="10" name="Picture 9">
            <a:extLst>
              <a:ext uri="{FF2B5EF4-FFF2-40B4-BE49-F238E27FC236}">
                <a16:creationId xmlns:a16="http://schemas.microsoft.com/office/drawing/2014/main" id="{9B0884CB-F355-4736-AEB3-025C82A5D160}"/>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3355" b="3871"/>
          <a:stretch/>
        </p:blipFill>
        <p:spPr>
          <a:xfrm rot="5400000">
            <a:off x="386781" y="2286866"/>
            <a:ext cx="3532963" cy="3323304"/>
          </a:xfrm>
          <a:prstGeom prst="rect">
            <a:avLst/>
          </a:prstGeom>
        </p:spPr>
      </p:pic>
      <p:sp>
        <p:nvSpPr>
          <p:cNvPr id="7" name="Rectangle 6">
            <a:extLst>
              <a:ext uri="{FF2B5EF4-FFF2-40B4-BE49-F238E27FC236}">
                <a16:creationId xmlns:a16="http://schemas.microsoft.com/office/drawing/2014/main" id="{3E789256-6C48-44F4-37F4-118635352039}"/>
              </a:ext>
            </a:extLst>
          </p:cNvPr>
          <p:cNvSpPr txBox="1">
            <a:spLocks noChangeArrowheads="1"/>
          </p:cNvSpPr>
          <p:nvPr/>
        </p:nvSpPr>
        <p:spPr bwMode="auto">
          <a:xfrm>
            <a:off x="228600" y="5850193"/>
            <a:ext cx="8763000" cy="10078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rtl="0" fontAlgn="base">
              <a:spcBef>
                <a:spcPts val="2400"/>
              </a:spcBef>
              <a:spcAft>
                <a:spcPct val="0"/>
              </a:spcAft>
              <a:buClr>
                <a:srgbClr val="BAABE3"/>
              </a:buClr>
              <a:buFont typeface="Candara" charset="0"/>
              <a:buChar char="•"/>
              <a:defRPr sz="2800" kern="1200">
                <a:solidFill>
                  <a:schemeClr val="tx2"/>
                </a:solidFill>
                <a:latin typeface="+mn-lt"/>
                <a:ea typeface="ＭＳ Ｐゴシック" charset="0"/>
                <a:cs typeface="ＭＳ Ｐゴシック" charset="0"/>
              </a:defRPr>
            </a:lvl1pPr>
            <a:lvl2pPr marL="685800" indent="-336550" algn="l" rtl="0" fontAlgn="base">
              <a:spcBef>
                <a:spcPts val="600"/>
              </a:spcBef>
              <a:spcAft>
                <a:spcPct val="0"/>
              </a:spcAft>
              <a:buClr>
                <a:schemeClr val="tx2"/>
              </a:buClr>
              <a:buFont typeface="Candara" charset="0"/>
              <a:buChar char="•"/>
              <a:defRPr sz="2600" kern="1200">
                <a:solidFill>
                  <a:schemeClr val="tx2"/>
                </a:solidFill>
                <a:latin typeface="+mn-lt"/>
                <a:ea typeface="ＭＳ Ｐゴシック" charset="0"/>
                <a:cs typeface="+mn-cs"/>
              </a:defRPr>
            </a:lvl2pPr>
            <a:lvl3pPr marL="1035050" indent="-349250" algn="l" rtl="0" fontAlgn="base">
              <a:spcBef>
                <a:spcPts val="600"/>
              </a:spcBef>
              <a:spcAft>
                <a:spcPct val="0"/>
              </a:spcAft>
              <a:buClr>
                <a:srgbClr val="BAABE3"/>
              </a:buClr>
              <a:buFont typeface="Candara" charset="0"/>
              <a:buChar char="•"/>
              <a:defRPr sz="2400" kern="1200">
                <a:solidFill>
                  <a:schemeClr val="tx2"/>
                </a:solidFill>
                <a:latin typeface="+mn-lt"/>
                <a:ea typeface="ＭＳ Ｐゴシック" charset="0"/>
                <a:cs typeface="+mn-cs"/>
              </a:defRPr>
            </a:lvl3pPr>
            <a:lvl4pPr marL="1371600" indent="-336550" algn="l" rtl="0" fontAlgn="base">
              <a:spcBef>
                <a:spcPts val="600"/>
              </a:spcBef>
              <a:spcAft>
                <a:spcPct val="0"/>
              </a:spcAft>
              <a:buClr>
                <a:schemeClr val="tx2"/>
              </a:buClr>
              <a:buFont typeface="Candara" charset="0"/>
              <a:buChar char="•"/>
              <a:defRPr sz="2200" kern="1200">
                <a:solidFill>
                  <a:schemeClr val="tx2"/>
                </a:solidFill>
                <a:latin typeface="+mn-lt"/>
                <a:ea typeface="ＭＳ Ｐゴシック" charset="0"/>
                <a:cs typeface="+mn-cs"/>
              </a:defRPr>
            </a:lvl4pPr>
            <a:lvl5pPr marL="1720850" indent="-349250" algn="l" rtl="0" fontAlgn="base">
              <a:spcBef>
                <a:spcPts val="600"/>
              </a:spcBef>
              <a:spcAft>
                <a:spcPct val="0"/>
              </a:spcAft>
              <a:buClr>
                <a:srgbClr val="BAABE3"/>
              </a:buClr>
              <a:buFont typeface="Candara" charset="0"/>
              <a:buChar char="•"/>
              <a:defRPr sz="2000" kern="1200">
                <a:solidFill>
                  <a:schemeClr val="tx2"/>
                </a:solidFill>
                <a:latin typeface="+mn-lt"/>
                <a:ea typeface="ＭＳ Ｐゴシック" charset="0"/>
                <a:cs typeface="+mn-cs"/>
              </a:defRPr>
            </a:lvl5pPr>
            <a:lvl6pPr marL="2055813"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6pPr>
            <a:lvl7pPr marL="2398713"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7pPr>
            <a:lvl8pPr marL="2743200"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8pPr>
            <a:lvl9pPr marL="3087688"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9pPr>
          </a:lstStyle>
          <a:p>
            <a:pPr marL="0" indent="0" eaLnBrk="1" fontAlgn="auto" hangingPunct="1">
              <a:lnSpc>
                <a:spcPct val="90000"/>
              </a:lnSpc>
              <a:spcAft>
                <a:spcPts val="0"/>
              </a:spcAft>
              <a:buClr>
                <a:schemeClr val="accent1">
                  <a:lumMod val="60000"/>
                  <a:lumOff val="40000"/>
                </a:schemeClr>
              </a:buClr>
              <a:buFont typeface="Candara" charset="0"/>
              <a:buNone/>
              <a:defRPr/>
            </a:pPr>
            <a:r>
              <a:rPr lang="en-GB" sz="2400">
                <a:latin typeface="Comic Sans MS" charset="0"/>
              </a:rPr>
              <a:t>If you are interested in either of these clubs, please complete the booking form found in your packs.</a:t>
            </a:r>
            <a:endParaRPr lang="en-GB" sz="1400">
              <a:latin typeface="Comic Sans MS" charset="0"/>
            </a:endParaRPr>
          </a:p>
          <a:p>
            <a:pPr eaLnBrk="1" fontAlgn="auto" hangingPunct="1">
              <a:lnSpc>
                <a:spcPct val="90000"/>
              </a:lnSpc>
              <a:spcAft>
                <a:spcPts val="0"/>
              </a:spcAft>
              <a:buClr>
                <a:schemeClr val="accent1">
                  <a:lumMod val="60000"/>
                  <a:lumOff val="40000"/>
                </a:schemeClr>
              </a:buClr>
              <a:defRPr/>
            </a:pPr>
            <a:endParaRPr lang="en-GB">
              <a:latin typeface="Comic Sans MS" charset="0"/>
              <a:ea typeface="+mn-ea"/>
              <a:cs typeface="+mn-cs"/>
            </a:endParaRPr>
          </a:p>
          <a:p>
            <a:pPr eaLnBrk="1" fontAlgn="auto" hangingPunct="1">
              <a:lnSpc>
                <a:spcPct val="90000"/>
              </a:lnSpc>
              <a:spcAft>
                <a:spcPts val="0"/>
              </a:spcAft>
              <a:buClr>
                <a:schemeClr val="accent1">
                  <a:lumMod val="60000"/>
                  <a:lumOff val="40000"/>
                </a:schemeClr>
              </a:buClr>
              <a:defRPr/>
            </a:pPr>
            <a:endParaRPr lang="en-GB">
              <a:latin typeface="Comic Sans MS" charset="0"/>
              <a:ea typeface="+mn-ea"/>
              <a:cs typeface="+mn-cs"/>
            </a:endParaRPr>
          </a:p>
          <a:p>
            <a:pPr eaLnBrk="1" fontAlgn="auto" hangingPunct="1">
              <a:lnSpc>
                <a:spcPct val="90000"/>
              </a:lnSpc>
              <a:spcAft>
                <a:spcPts val="0"/>
              </a:spcAft>
              <a:buClr>
                <a:schemeClr val="accent1">
                  <a:lumMod val="60000"/>
                  <a:lumOff val="40000"/>
                </a:schemeClr>
              </a:buClr>
              <a:defRPr/>
            </a:pPr>
            <a:endParaRPr lang="en-GB">
              <a:latin typeface="Comic Sans MS" charset="0"/>
              <a:ea typeface="+mn-ea"/>
              <a:cs typeface="+mn-cs"/>
            </a:endParaRPr>
          </a:p>
          <a:p>
            <a:pPr eaLnBrk="1" fontAlgn="auto" hangingPunct="1">
              <a:lnSpc>
                <a:spcPct val="90000"/>
              </a:lnSpc>
              <a:spcAft>
                <a:spcPts val="0"/>
              </a:spcAft>
              <a:buClr>
                <a:schemeClr val="accent1">
                  <a:lumMod val="60000"/>
                  <a:lumOff val="40000"/>
                </a:schemeClr>
              </a:buClr>
              <a:buFont typeface="Candara" pitchFamily="34" charset="0"/>
              <a:buChar char="•"/>
              <a:defRPr/>
            </a:pPr>
            <a:endParaRPr lang="en-GB">
              <a:latin typeface="Comic Sans MS" charset="0"/>
              <a:ea typeface="+mn-ea"/>
              <a:cs typeface="+mn-cs"/>
            </a:endParaRPr>
          </a:p>
          <a:p>
            <a:pPr eaLnBrk="1" fontAlgn="auto" hangingPunct="1">
              <a:lnSpc>
                <a:spcPct val="90000"/>
              </a:lnSpc>
              <a:spcAft>
                <a:spcPts val="0"/>
              </a:spcAft>
              <a:buClr>
                <a:schemeClr val="accent1">
                  <a:lumMod val="60000"/>
                  <a:lumOff val="40000"/>
                </a:schemeClr>
              </a:buClr>
              <a:buFont typeface="Candara" pitchFamily="34" charset="0"/>
              <a:buChar char="•"/>
              <a:defRPr/>
            </a:pPr>
            <a:endParaRPr lang="en-GB">
              <a:latin typeface="Comic Sans MS" charset="0"/>
              <a:ea typeface="+mn-ea"/>
              <a:cs typeface="+mn-cs"/>
            </a:endParaRPr>
          </a:p>
        </p:txBody>
      </p:sp>
    </p:spTree>
    <p:extLst>
      <p:ext uri="{BB962C8B-B14F-4D97-AF65-F5344CB8AC3E}">
        <p14:creationId xmlns:p14="http://schemas.microsoft.com/office/powerpoint/2010/main" val="2183652793"/>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B354C7-E762-4F69-9D90-6655FC094149}"/>
              </a:ext>
            </a:extLst>
          </p:cNvPr>
          <p:cNvPicPr>
            <a:picLocks noChangeAspect="1"/>
          </p:cNvPicPr>
          <p:nvPr/>
        </p:nvPicPr>
        <p:blipFill>
          <a:blip r:embed="rId3"/>
          <a:stretch>
            <a:fillRect/>
          </a:stretch>
        </p:blipFill>
        <p:spPr>
          <a:xfrm>
            <a:off x="162233" y="2057400"/>
            <a:ext cx="1526742" cy="3962400"/>
          </a:xfrm>
          <a:prstGeom prst="rect">
            <a:avLst/>
          </a:prstGeom>
        </p:spPr>
      </p:pic>
      <p:pic>
        <p:nvPicPr>
          <p:cNvPr id="3" name="Picture 2">
            <a:extLst>
              <a:ext uri="{FF2B5EF4-FFF2-40B4-BE49-F238E27FC236}">
                <a16:creationId xmlns:a16="http://schemas.microsoft.com/office/drawing/2014/main" id="{40D8D7CF-9879-4269-98FB-3B48F8E42F9D}"/>
              </a:ext>
            </a:extLst>
          </p:cNvPr>
          <p:cNvPicPr>
            <a:picLocks noChangeAspect="1"/>
          </p:cNvPicPr>
          <p:nvPr/>
        </p:nvPicPr>
        <p:blipFill>
          <a:blip r:embed="rId4"/>
          <a:stretch>
            <a:fillRect/>
          </a:stretch>
        </p:blipFill>
        <p:spPr>
          <a:xfrm>
            <a:off x="1824591" y="2057398"/>
            <a:ext cx="1385625" cy="3962402"/>
          </a:xfrm>
          <a:prstGeom prst="rect">
            <a:avLst/>
          </a:prstGeom>
        </p:spPr>
      </p:pic>
      <p:sp>
        <p:nvSpPr>
          <p:cNvPr id="4" name="Rectangle 4">
            <a:extLst>
              <a:ext uri="{FF2B5EF4-FFF2-40B4-BE49-F238E27FC236}">
                <a16:creationId xmlns:a16="http://schemas.microsoft.com/office/drawing/2014/main" id="{7E79C93E-A33B-49DF-A046-9C8F64164E4F}"/>
              </a:ext>
            </a:extLst>
          </p:cNvPr>
          <p:cNvSpPr txBox="1">
            <a:spLocks noChangeArrowheads="1"/>
          </p:cNvSpPr>
          <p:nvPr/>
        </p:nvSpPr>
        <p:spPr bwMode="auto">
          <a:xfrm>
            <a:off x="0" y="76200"/>
            <a:ext cx="9067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lnSpc>
                <a:spcPts val="6000"/>
              </a:lnSpc>
              <a:spcBef>
                <a:spcPct val="0"/>
              </a:spcBef>
              <a:spcAft>
                <a:spcPct val="0"/>
              </a:spcAft>
              <a:defRPr sz="5400" kern="1200">
                <a:solidFill>
                  <a:schemeClr val="tx2"/>
                </a:solidFill>
                <a:latin typeface="+mn-lt"/>
                <a:ea typeface="ＭＳ Ｐゴシック" charset="0"/>
                <a:cs typeface="ＭＳ Ｐゴシック" charset="0"/>
              </a:defRPr>
            </a:lvl1pPr>
            <a:lvl2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2pPr>
            <a:lvl3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3pPr>
            <a:lvl4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4pPr>
            <a:lvl5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5pPr>
            <a:lvl6pPr marL="4572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6pPr>
            <a:lvl7pPr marL="9144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7pPr>
            <a:lvl8pPr marL="13716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8pPr>
            <a:lvl9pPr marL="18288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9pPr>
          </a:lstStyle>
          <a:p>
            <a:pPr eaLnBrk="1" hangingPunct="1"/>
            <a:r>
              <a:rPr lang="en-US" sz="3200">
                <a:latin typeface="Sassoon Infant Std" panose="020B0503020103030203" pitchFamily="34" charset="0"/>
              </a:rPr>
              <a:t>What will my child need?</a:t>
            </a:r>
          </a:p>
        </p:txBody>
      </p:sp>
      <p:pic>
        <p:nvPicPr>
          <p:cNvPr id="6" name="Picture 5">
            <a:extLst>
              <a:ext uri="{FF2B5EF4-FFF2-40B4-BE49-F238E27FC236}">
                <a16:creationId xmlns:a16="http://schemas.microsoft.com/office/drawing/2014/main" id="{C530A5BE-837B-48B6-84BA-CADAB660AEA8}"/>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8828" t="21852" r="7546" b="29259"/>
          <a:stretch/>
        </p:blipFill>
        <p:spPr>
          <a:xfrm rot="5400000">
            <a:off x="2316480" y="3169918"/>
            <a:ext cx="3962402" cy="1737362"/>
          </a:xfrm>
          <a:prstGeom prst="rect">
            <a:avLst/>
          </a:prstGeom>
        </p:spPr>
      </p:pic>
      <p:pic>
        <p:nvPicPr>
          <p:cNvPr id="1026" name="Picture 2" descr="St. Thomas More CVA Primary Burgundy Tray Book Bag">
            <a:extLst>
              <a:ext uri="{FF2B5EF4-FFF2-40B4-BE49-F238E27FC236}">
                <a16:creationId xmlns:a16="http://schemas.microsoft.com/office/drawing/2014/main" id="{A22FE266-17A4-7CC8-B69A-7DA72CACED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523" y="1933268"/>
            <a:ext cx="1479176"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 Thomas More CVA Primary Crew Neck Cotton Rich Sweatshirt">
            <a:extLst>
              <a:ext uri="{FF2B5EF4-FFF2-40B4-BE49-F238E27FC236}">
                <a16:creationId xmlns:a16="http://schemas.microsoft.com/office/drawing/2014/main" id="{D38D623B-9323-18E4-415B-85C7BA4999F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8158" b="13692"/>
          <a:stretch/>
        </p:blipFill>
        <p:spPr bwMode="auto">
          <a:xfrm>
            <a:off x="5385146" y="1866900"/>
            <a:ext cx="1833009" cy="17449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 Thomas More CVA Primary Cotton Rich Joggers">
            <a:extLst>
              <a:ext uri="{FF2B5EF4-FFF2-40B4-BE49-F238E27FC236}">
                <a16:creationId xmlns:a16="http://schemas.microsoft.com/office/drawing/2014/main" id="{5B9FDB52-8D6B-E9CE-802A-F218B5729B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8171" y="3810000"/>
            <a:ext cx="1798706" cy="2512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620718"/>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B107A6B-5B91-A228-8CEF-B8BFF4E44EAA}"/>
              </a:ext>
            </a:extLst>
          </p:cNvPr>
          <p:cNvSpPr>
            <a:spLocks noGrp="1"/>
          </p:cNvSpPr>
          <p:nvPr>
            <p:ph type="title"/>
          </p:nvPr>
        </p:nvSpPr>
        <p:spPr>
          <a:xfrm>
            <a:off x="381000" y="609600"/>
            <a:ext cx="3612822" cy="1536192"/>
          </a:xfrm>
        </p:spPr>
        <p:txBody>
          <a:bodyPr wrap="square" anchor="b">
            <a:normAutofit/>
          </a:bodyPr>
          <a:lstStyle/>
          <a:p>
            <a:r>
              <a:rPr lang="en-US" dirty="0">
                <a:latin typeface="Sassoon Infant Std" panose="020B0503020103030203" pitchFamily="34" charset="0"/>
              </a:rPr>
              <a:t>School Uniform</a:t>
            </a:r>
          </a:p>
        </p:txBody>
      </p:sp>
      <p:pic>
        <p:nvPicPr>
          <p:cNvPr id="3" name="Picture 2">
            <a:extLst>
              <a:ext uri="{FF2B5EF4-FFF2-40B4-BE49-F238E27FC236}">
                <a16:creationId xmlns:a16="http://schemas.microsoft.com/office/drawing/2014/main" id="{A01E28D9-4C9E-5AF5-D620-F04FD43834DF}"/>
              </a:ext>
            </a:extLst>
          </p:cNvPr>
          <p:cNvPicPr>
            <a:picLocks noChangeAspect="1"/>
          </p:cNvPicPr>
          <p:nvPr/>
        </p:nvPicPr>
        <p:blipFill rotWithShape="1">
          <a:blip r:embed="rId2"/>
          <a:srcRect l="2961" t="2416" r="5255" b="6804"/>
          <a:stretch/>
        </p:blipFill>
        <p:spPr>
          <a:xfrm>
            <a:off x="4873625" y="506690"/>
            <a:ext cx="3813175" cy="5446157"/>
          </a:xfrm>
          <a:prstGeom prst="rect">
            <a:avLst/>
          </a:prstGeom>
          <a:noFill/>
          <a:ln w="101600">
            <a:noFill/>
            <a:miter lim="800000"/>
          </a:ln>
          <a:effectLst>
            <a:innerShdw blurRad="457200">
              <a:schemeClr val="tx1">
                <a:lumMod val="50000"/>
                <a:lumOff val="50000"/>
                <a:alpha val="80000"/>
              </a:schemeClr>
            </a:innerShdw>
            <a:softEdge rad="127000"/>
          </a:effectLst>
        </p:spPr>
      </p:pic>
      <p:sp>
        <p:nvSpPr>
          <p:cNvPr id="13" name="Text Placeholder 3">
            <a:extLst>
              <a:ext uri="{FF2B5EF4-FFF2-40B4-BE49-F238E27FC236}">
                <a16:creationId xmlns:a16="http://schemas.microsoft.com/office/drawing/2014/main" id="{B2036D45-16AE-5EEE-9DA0-9CDBCE8DF65A}"/>
              </a:ext>
            </a:extLst>
          </p:cNvPr>
          <p:cNvSpPr>
            <a:spLocks noGrp="1"/>
          </p:cNvSpPr>
          <p:nvPr>
            <p:ph type="body" sz="half" idx="2"/>
          </p:nvPr>
        </p:nvSpPr>
        <p:spPr>
          <a:xfrm>
            <a:off x="379984" y="2209799"/>
            <a:ext cx="3613792" cy="3557017"/>
          </a:xfrm>
        </p:spPr>
        <p:txBody>
          <a:bodyPr>
            <a:normAutofit/>
          </a:bodyPr>
          <a:lstStyle/>
          <a:p>
            <a:r>
              <a:rPr lang="en-US" dirty="0">
                <a:latin typeface="Sassoon Infant Std" panose="020B0503020103030203" pitchFamily="34" charset="0"/>
              </a:rPr>
              <a:t>School uniform can be purchased from </a:t>
            </a:r>
            <a:r>
              <a:rPr lang="en-US" dirty="0" err="1">
                <a:latin typeface="Sassoon Infant Std" panose="020B0503020103030203" pitchFamily="34" charset="0"/>
              </a:rPr>
              <a:t>Schoolwear</a:t>
            </a:r>
            <a:r>
              <a:rPr lang="en-US" dirty="0">
                <a:latin typeface="Sassoon Infant Std" panose="020B0503020103030203" pitchFamily="34" charset="0"/>
              </a:rPr>
              <a:t> Solutions in Oadby. </a:t>
            </a:r>
            <a:r>
              <a:rPr lang="en-GB" sz="1400" u="sng" dirty="0">
                <a:solidFill>
                  <a:srgbClr val="0000FF"/>
                </a:solidFill>
                <a:effectLst/>
                <a:latin typeface="Comic Sans MS" panose="030F0702030302020204" pitchFamily="66" charset="0"/>
                <a:ea typeface="MS Mincho" panose="02020609040205080304" pitchFamily="49" charset="-128"/>
                <a:cs typeface="Times New Roman" panose="02020603050405020304" pitchFamily="18" charset="0"/>
                <a:hlinkClick r:id="rId3"/>
              </a:rPr>
              <a:t>https://www.schoolwearsolutions.com</a:t>
            </a:r>
            <a:endParaRPr lang="en-GB" sz="1400" dirty="0">
              <a:effectLst/>
              <a:latin typeface="Times" panose="02020603050405020304" pitchFamily="18" charset="0"/>
              <a:ea typeface="MS Mincho" panose="02020609040205080304" pitchFamily="49" charset="-128"/>
              <a:cs typeface="Times New Roman" panose="02020603050405020304" pitchFamily="18" charset="0"/>
            </a:endParaRPr>
          </a:p>
          <a:p>
            <a:endParaRPr lang="en-US" dirty="0">
              <a:latin typeface="Sassoon Infant Std" panose="020B0503020103030203" pitchFamily="34" charset="0"/>
            </a:endParaRPr>
          </a:p>
          <a:p>
            <a:r>
              <a:rPr lang="en-US" dirty="0">
                <a:latin typeface="Sassoon Infant Std" panose="020B0503020103030203" pitchFamily="34" charset="0"/>
              </a:rPr>
              <a:t>Uniformed – Pre loved uniform can be purchased from the Friends of STM.</a:t>
            </a:r>
          </a:p>
          <a:p>
            <a:endParaRPr lang="en-US" dirty="0">
              <a:latin typeface="Sassoon Infant Std" panose="020B0503020103030203" pitchFamily="34" charset="0"/>
            </a:endParaRPr>
          </a:p>
          <a:p>
            <a:r>
              <a:rPr lang="en-US" dirty="0">
                <a:latin typeface="Sassoon Infant Std" panose="020B0503020103030203" pitchFamily="34" charset="0"/>
              </a:rPr>
              <a:t>Uniform without a logo can also be purchased from a local supermarket.</a:t>
            </a:r>
          </a:p>
          <a:p>
            <a:r>
              <a:rPr lang="en-US" sz="1500" dirty="0">
                <a:latin typeface="Sassoon Infant Std" panose="020B0503020103030203" pitchFamily="34" charset="0"/>
              </a:rPr>
              <a:t>(trousers, dresses, shirts, polo t-shirts </a:t>
            </a:r>
            <a:r>
              <a:rPr lang="en-US" sz="1500" dirty="0" err="1">
                <a:latin typeface="Sassoon Infant Std" panose="020B0503020103030203" pitchFamily="34" charset="0"/>
              </a:rPr>
              <a:t>etc</a:t>
            </a:r>
            <a:r>
              <a:rPr lang="en-US" sz="1500" dirty="0">
                <a:latin typeface="Sassoon Infant Std" panose="020B0503020103030203" pitchFamily="34" charset="0"/>
              </a:rPr>
              <a:t>…) </a:t>
            </a:r>
          </a:p>
        </p:txBody>
      </p:sp>
    </p:spTree>
    <p:extLst>
      <p:ext uri="{BB962C8B-B14F-4D97-AF65-F5344CB8AC3E}">
        <p14:creationId xmlns:p14="http://schemas.microsoft.com/office/powerpoint/2010/main" val="149030692"/>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16613-5381-45F1-94EA-7D76061CF707}"/>
              </a:ext>
            </a:extLst>
          </p:cNvPr>
          <p:cNvSpPr>
            <a:spLocks noGrp="1"/>
          </p:cNvSpPr>
          <p:nvPr>
            <p:ph type="title"/>
          </p:nvPr>
        </p:nvSpPr>
        <p:spPr>
          <a:xfrm>
            <a:off x="1209106" y="1894368"/>
            <a:ext cx="7570787" cy="1412875"/>
          </a:xfrm>
        </p:spPr>
        <p:txBody>
          <a:bodyPr/>
          <a:lstStyle/>
          <a:p>
            <a:r>
              <a:rPr lang="en-GB" dirty="0">
                <a:latin typeface="Sassoon Infant Std" panose="020B0503020103030203" pitchFamily="34" charset="0"/>
                <a:ea typeface="ＭＳ Ｐゴシック"/>
              </a:rPr>
              <a:t>Catholic Life</a:t>
            </a:r>
            <a:br>
              <a:rPr lang="en-GB" dirty="0">
                <a:latin typeface="Sassoon Infant Std" panose="020B0503020103030203" pitchFamily="34" charset="0"/>
                <a:ea typeface="ＭＳ Ｐゴシック"/>
              </a:rPr>
            </a:br>
            <a:r>
              <a:rPr lang="en-GB" dirty="0">
                <a:latin typeface="Sassoon Infant Std" panose="020B0503020103030203" pitchFamily="34" charset="0"/>
                <a:ea typeface="ＭＳ Ｐゴシック"/>
              </a:rPr>
              <a:t>Religious Education</a:t>
            </a:r>
            <a:endParaRPr lang="en-GB" dirty="0">
              <a:latin typeface="Sassoon Infant Std" panose="020B0503020103030203" pitchFamily="34" charset="0"/>
            </a:endParaRPr>
          </a:p>
        </p:txBody>
      </p:sp>
      <p:pic>
        <p:nvPicPr>
          <p:cNvPr id="3" name="Picture 3" descr="A picture containing text, ax, clipart, armor&#10;&#10;Description automatically generated">
            <a:extLst>
              <a:ext uri="{FF2B5EF4-FFF2-40B4-BE49-F238E27FC236}">
                <a16:creationId xmlns:a16="http://schemas.microsoft.com/office/drawing/2014/main" id="{2FC66F4C-4294-4232-B6FA-DF2A92AAE437}"/>
              </a:ext>
            </a:extLst>
          </p:cNvPr>
          <p:cNvPicPr>
            <a:picLocks noChangeAspect="1"/>
          </p:cNvPicPr>
          <p:nvPr/>
        </p:nvPicPr>
        <p:blipFill>
          <a:blip r:embed="rId3"/>
          <a:stretch>
            <a:fillRect/>
          </a:stretch>
        </p:blipFill>
        <p:spPr>
          <a:xfrm>
            <a:off x="349370" y="1641535"/>
            <a:ext cx="1371600" cy="1562100"/>
          </a:xfrm>
          <a:prstGeom prst="rect">
            <a:avLst/>
          </a:prstGeom>
        </p:spPr>
      </p:pic>
    </p:spTree>
    <p:extLst>
      <p:ext uri="{BB962C8B-B14F-4D97-AF65-F5344CB8AC3E}">
        <p14:creationId xmlns:p14="http://schemas.microsoft.com/office/powerpoint/2010/main" val="202798323"/>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8B2D1-D67D-4376-BE04-45207E2476EC}"/>
              </a:ext>
            </a:extLst>
          </p:cNvPr>
          <p:cNvSpPr>
            <a:spLocks noGrp="1"/>
          </p:cNvSpPr>
          <p:nvPr>
            <p:ph type="title"/>
          </p:nvPr>
        </p:nvSpPr>
        <p:spPr/>
        <p:txBody>
          <a:bodyPr/>
          <a:lstStyle/>
          <a:p>
            <a:r>
              <a:rPr lang="en-GB" dirty="0">
                <a:latin typeface="Sassoon Infant Std" panose="020B0503020103030203" pitchFamily="34" charset="0"/>
                <a:ea typeface="ＭＳ Ｐゴシック"/>
              </a:rPr>
              <a:t>Religious Education</a:t>
            </a:r>
            <a:endParaRPr lang="en-GB" dirty="0">
              <a:latin typeface="Sassoon Infant Std" panose="020B0503020103030203" pitchFamily="34" charset="0"/>
            </a:endParaRPr>
          </a:p>
        </p:txBody>
      </p:sp>
      <p:sp>
        <p:nvSpPr>
          <p:cNvPr id="3" name="TextBox 2">
            <a:extLst>
              <a:ext uri="{FF2B5EF4-FFF2-40B4-BE49-F238E27FC236}">
                <a16:creationId xmlns:a16="http://schemas.microsoft.com/office/drawing/2014/main" id="{32883F35-DF11-43EA-880D-702717BF6298}"/>
              </a:ext>
            </a:extLst>
          </p:cNvPr>
          <p:cNvSpPr txBox="1"/>
          <p:nvPr/>
        </p:nvSpPr>
        <p:spPr>
          <a:xfrm>
            <a:off x="393445" y="2007079"/>
            <a:ext cx="778827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latin typeface="Sassoon Infant Std" panose="020B0503020103030203" pitchFamily="34" charset="0"/>
                <a:ea typeface="ＭＳ Ｐゴシック"/>
              </a:rPr>
              <a:t>From September 2024 we will be delivering a new scheme of work for the teaching of Religious Education.</a:t>
            </a:r>
            <a:endParaRPr lang="en-US" dirty="0">
              <a:latin typeface="Sassoon Infant Std" panose="020B0503020103030203" pitchFamily="34" charset="0"/>
            </a:endParaRPr>
          </a:p>
          <a:p>
            <a:pPr algn="ctr"/>
            <a:r>
              <a:rPr lang="en-GB" sz="2400" dirty="0">
                <a:latin typeface="Sassoon Infant Std" panose="020B0503020103030203" pitchFamily="34" charset="0"/>
                <a:ea typeface="ＭＳ Ｐゴシック"/>
              </a:rPr>
              <a:t> </a:t>
            </a:r>
          </a:p>
        </p:txBody>
      </p:sp>
      <p:pic>
        <p:nvPicPr>
          <p:cNvPr id="8194" name="Picture 2" descr="RED for EYFS - develop planning for Branches 1 and 2 - Brentwood Diocese">
            <a:extLst>
              <a:ext uri="{FF2B5EF4-FFF2-40B4-BE49-F238E27FC236}">
                <a16:creationId xmlns:a16="http://schemas.microsoft.com/office/drawing/2014/main" id="{9F2D141A-1C3D-9915-EE80-B91EA69EE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407" y="2996803"/>
            <a:ext cx="4877185" cy="3482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436810"/>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55529-D4EA-450C-A311-2F1B1AFF3C4A}"/>
              </a:ext>
            </a:extLst>
          </p:cNvPr>
          <p:cNvSpPr>
            <a:spLocks noGrp="1"/>
          </p:cNvSpPr>
          <p:nvPr>
            <p:ph type="title"/>
          </p:nvPr>
        </p:nvSpPr>
        <p:spPr>
          <a:xfrm>
            <a:off x="444967" y="2064774"/>
            <a:ext cx="3612776" cy="1537447"/>
          </a:xfrm>
        </p:spPr>
        <p:txBody>
          <a:bodyPr wrap="square" anchor="b">
            <a:normAutofit/>
          </a:bodyPr>
          <a:lstStyle/>
          <a:p>
            <a:r>
              <a:rPr lang="en-GB" dirty="0">
                <a:latin typeface="Sassoon Infant Std" panose="020B0503020103030203" pitchFamily="34" charset="0"/>
              </a:rPr>
              <a:t>Let us begin with a prayer</a:t>
            </a:r>
          </a:p>
        </p:txBody>
      </p:sp>
      <p:pic>
        <p:nvPicPr>
          <p:cNvPr id="7170" name="Picture 2" descr="praying-hands-cross-iStock-881959374 ...">
            <a:extLst>
              <a:ext uri="{FF2B5EF4-FFF2-40B4-BE49-F238E27FC236}">
                <a16:creationId xmlns:a16="http://schemas.microsoft.com/office/drawing/2014/main" id="{5005F6A5-F46E-59BC-1BA4-7254845C05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434" r="24030"/>
          <a:stretch/>
        </p:blipFill>
        <p:spPr bwMode="auto">
          <a:xfrm>
            <a:off x="4885859" y="381001"/>
            <a:ext cx="3813174" cy="5697537"/>
          </a:xfrm>
          <a:prstGeom prst="rect">
            <a:avLst/>
          </a:prstGeom>
          <a:solidFill>
            <a:srgbClr val="FFFFFF"/>
          </a:solidFill>
        </p:spPr>
      </p:pic>
    </p:spTree>
    <p:extLst>
      <p:ext uri="{BB962C8B-B14F-4D97-AF65-F5344CB8AC3E}">
        <p14:creationId xmlns:p14="http://schemas.microsoft.com/office/powerpoint/2010/main" val="3159309879"/>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64EB9-19FC-B8BA-2061-9F84745D8EA0}"/>
              </a:ext>
            </a:extLst>
          </p:cNvPr>
          <p:cNvSpPr>
            <a:spLocks noGrp="1"/>
          </p:cNvSpPr>
          <p:nvPr>
            <p:ph type="title"/>
          </p:nvPr>
        </p:nvSpPr>
        <p:spPr>
          <a:xfrm>
            <a:off x="1854200" y="1851212"/>
            <a:ext cx="5446714" cy="1730375"/>
          </a:xfrm>
        </p:spPr>
        <p:txBody>
          <a:bodyPr vert="horz" wrap="square" lIns="91440" tIns="45720" rIns="91440" bIns="45720" numCol="1" anchor="b" anchorCtr="0" compatLnSpc="1">
            <a:prstTxWarp prst="textNoShape">
              <a:avLst/>
            </a:prstTxWarp>
            <a:normAutofit fontScale="90000"/>
          </a:bodyPr>
          <a:lstStyle/>
          <a:p>
            <a:r>
              <a:rPr lang="en-US" sz="6000" dirty="0">
                <a:latin typeface="Sassoon Infant Std" panose="020B0503020103030203" pitchFamily="34" charset="0"/>
              </a:rPr>
              <a:t>Religious Education</a:t>
            </a:r>
          </a:p>
        </p:txBody>
      </p:sp>
    </p:spTree>
    <p:extLst>
      <p:ext uri="{BB962C8B-B14F-4D97-AF65-F5344CB8AC3E}">
        <p14:creationId xmlns:p14="http://schemas.microsoft.com/office/powerpoint/2010/main" val="3148791397"/>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85FB3-AE27-40F8-9AAE-2661DE2ED67B}"/>
              </a:ext>
            </a:extLst>
          </p:cNvPr>
          <p:cNvSpPr>
            <a:spLocks noGrp="1"/>
          </p:cNvSpPr>
          <p:nvPr>
            <p:ph type="title"/>
          </p:nvPr>
        </p:nvSpPr>
        <p:spPr/>
        <p:txBody>
          <a:bodyPr/>
          <a:lstStyle/>
          <a:p>
            <a:r>
              <a:rPr lang="en-GB" dirty="0">
                <a:latin typeface="Sassoon Infant Std" panose="020B0503020103030203" pitchFamily="34" charset="0"/>
                <a:ea typeface="ＭＳ Ｐゴシック"/>
              </a:rPr>
              <a:t>Prayerful Liturgy</a:t>
            </a:r>
            <a:endParaRPr lang="en-GB" dirty="0">
              <a:latin typeface="Sassoon Infant Std" panose="020B0503020103030203" pitchFamily="34" charset="0"/>
            </a:endParaRPr>
          </a:p>
        </p:txBody>
      </p:sp>
      <p:pic>
        <p:nvPicPr>
          <p:cNvPr id="7" name="Picture 6" descr="A group of children in a classroom&#10;&#10;Description automatically generated">
            <a:extLst>
              <a:ext uri="{FF2B5EF4-FFF2-40B4-BE49-F238E27FC236}">
                <a16:creationId xmlns:a16="http://schemas.microsoft.com/office/drawing/2014/main" id="{02DDD28A-EF91-2AC6-7D31-C1DC466B1458}"/>
              </a:ext>
            </a:extLst>
          </p:cNvPr>
          <p:cNvPicPr>
            <a:picLocks noChangeAspect="1"/>
          </p:cNvPicPr>
          <p:nvPr/>
        </p:nvPicPr>
        <p:blipFill>
          <a:blip r:embed="rId3"/>
          <a:stretch>
            <a:fillRect/>
          </a:stretch>
        </p:blipFill>
        <p:spPr>
          <a:xfrm>
            <a:off x="794586" y="1450967"/>
            <a:ext cx="3857853" cy="5027970"/>
          </a:xfrm>
          <a:prstGeom prst="rect">
            <a:avLst/>
          </a:prstGeom>
        </p:spPr>
      </p:pic>
      <p:pic>
        <p:nvPicPr>
          <p:cNvPr id="8" name="Picture 7" descr="A screenshot of a game&#10;&#10;Description automatically generated">
            <a:extLst>
              <a:ext uri="{FF2B5EF4-FFF2-40B4-BE49-F238E27FC236}">
                <a16:creationId xmlns:a16="http://schemas.microsoft.com/office/drawing/2014/main" id="{BB9EF620-1B5B-2DF1-B5EF-73282281DFD4}"/>
              </a:ext>
            </a:extLst>
          </p:cNvPr>
          <p:cNvPicPr>
            <a:picLocks noChangeAspect="1"/>
          </p:cNvPicPr>
          <p:nvPr/>
        </p:nvPicPr>
        <p:blipFill>
          <a:blip r:embed="rId4"/>
          <a:stretch>
            <a:fillRect/>
          </a:stretch>
        </p:blipFill>
        <p:spPr>
          <a:xfrm>
            <a:off x="5273295" y="1590675"/>
            <a:ext cx="2819400" cy="3676650"/>
          </a:xfrm>
          <a:prstGeom prst="rect">
            <a:avLst/>
          </a:prstGeom>
        </p:spPr>
      </p:pic>
    </p:spTree>
    <p:extLst>
      <p:ext uri="{BB962C8B-B14F-4D97-AF65-F5344CB8AC3E}">
        <p14:creationId xmlns:p14="http://schemas.microsoft.com/office/powerpoint/2010/main" val="581554134"/>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EC45C-8630-4939-A881-AD5104665036}"/>
              </a:ext>
            </a:extLst>
          </p:cNvPr>
          <p:cNvSpPr>
            <a:spLocks noGrp="1"/>
          </p:cNvSpPr>
          <p:nvPr>
            <p:ph type="title"/>
          </p:nvPr>
        </p:nvSpPr>
        <p:spPr/>
        <p:txBody>
          <a:bodyPr/>
          <a:lstStyle/>
          <a:p>
            <a:r>
              <a:rPr lang="en-GB">
                <a:latin typeface="Sassoon Infant Std" panose="020B0503020103030203" pitchFamily="34" charset="0"/>
                <a:ea typeface="ＭＳ Ｐゴシック"/>
              </a:rPr>
              <a:t>Prayer Tables</a:t>
            </a:r>
            <a:endParaRPr lang="en-GB">
              <a:latin typeface="Sassoon Infant Std" panose="020B0503020103030203" pitchFamily="34" charset="0"/>
            </a:endParaRPr>
          </a:p>
        </p:txBody>
      </p:sp>
      <p:pic>
        <p:nvPicPr>
          <p:cNvPr id="5" name="Picture 5" descr="A picture containing text, person, indoor&#10;&#10;Description automatically generated">
            <a:extLst>
              <a:ext uri="{FF2B5EF4-FFF2-40B4-BE49-F238E27FC236}">
                <a16:creationId xmlns:a16="http://schemas.microsoft.com/office/drawing/2014/main" id="{3360F40C-579A-434B-9E9B-DB8011413327}"/>
              </a:ext>
            </a:extLst>
          </p:cNvPr>
          <p:cNvPicPr>
            <a:picLocks noChangeAspect="1"/>
          </p:cNvPicPr>
          <p:nvPr/>
        </p:nvPicPr>
        <p:blipFill>
          <a:blip r:embed="rId3"/>
          <a:stretch>
            <a:fillRect/>
          </a:stretch>
        </p:blipFill>
        <p:spPr>
          <a:xfrm>
            <a:off x="5891448" y="2264985"/>
            <a:ext cx="2990139" cy="3904576"/>
          </a:xfrm>
          <a:prstGeom prst="rect">
            <a:avLst/>
          </a:prstGeom>
        </p:spPr>
      </p:pic>
      <p:pic>
        <p:nvPicPr>
          <p:cNvPr id="6" name="Picture 6" descr="A picture containing text, person, indoor&#10;&#10;Description automatically generated">
            <a:extLst>
              <a:ext uri="{FF2B5EF4-FFF2-40B4-BE49-F238E27FC236}">
                <a16:creationId xmlns:a16="http://schemas.microsoft.com/office/drawing/2014/main" id="{0625F1CA-8BAF-47E9-981E-532F14B57573}"/>
              </a:ext>
            </a:extLst>
          </p:cNvPr>
          <p:cNvPicPr>
            <a:picLocks noChangeAspect="1"/>
          </p:cNvPicPr>
          <p:nvPr/>
        </p:nvPicPr>
        <p:blipFill rotWithShape="1">
          <a:blip r:embed="rId4"/>
          <a:srcRect l="38051"/>
          <a:stretch/>
        </p:blipFill>
        <p:spPr>
          <a:xfrm>
            <a:off x="2286094" y="4730482"/>
            <a:ext cx="1479095" cy="1773440"/>
          </a:xfrm>
          <a:prstGeom prst="rect">
            <a:avLst/>
          </a:prstGeom>
        </p:spPr>
      </p:pic>
      <p:pic>
        <p:nvPicPr>
          <p:cNvPr id="3" name="Picture 2" descr="A paper and a document on a table&#10;&#10;Description automatically generated">
            <a:extLst>
              <a:ext uri="{FF2B5EF4-FFF2-40B4-BE49-F238E27FC236}">
                <a16:creationId xmlns:a16="http://schemas.microsoft.com/office/drawing/2014/main" id="{7435ECA8-645E-B27D-578D-404402F2CCA3}"/>
              </a:ext>
            </a:extLst>
          </p:cNvPr>
          <p:cNvPicPr>
            <a:picLocks noChangeAspect="1"/>
          </p:cNvPicPr>
          <p:nvPr/>
        </p:nvPicPr>
        <p:blipFill>
          <a:blip r:embed="rId5"/>
          <a:stretch>
            <a:fillRect/>
          </a:stretch>
        </p:blipFill>
        <p:spPr>
          <a:xfrm>
            <a:off x="95250" y="1345736"/>
            <a:ext cx="5781539" cy="3236814"/>
          </a:xfrm>
          <a:prstGeom prst="rect">
            <a:avLst/>
          </a:prstGeom>
        </p:spPr>
      </p:pic>
    </p:spTree>
    <p:extLst>
      <p:ext uri="{BB962C8B-B14F-4D97-AF65-F5344CB8AC3E}">
        <p14:creationId xmlns:p14="http://schemas.microsoft.com/office/powerpoint/2010/main" val="3040481017"/>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3685F-020D-3515-CCBE-001490FF6D99}"/>
              </a:ext>
            </a:extLst>
          </p:cNvPr>
          <p:cNvSpPr>
            <a:spLocks noGrp="1"/>
          </p:cNvSpPr>
          <p:nvPr>
            <p:ph type="title"/>
          </p:nvPr>
        </p:nvSpPr>
        <p:spPr>
          <a:xfrm>
            <a:off x="444967" y="1991140"/>
            <a:ext cx="3612776" cy="1537447"/>
          </a:xfrm>
        </p:spPr>
        <p:txBody>
          <a:bodyPr vert="horz" wrap="square" lIns="91440" tIns="45720" rIns="91440" bIns="45720" numCol="1" anchor="b" anchorCtr="0" compatLnSpc="1">
            <a:prstTxWarp prst="textNoShape">
              <a:avLst/>
            </a:prstTxWarp>
            <a:normAutofit/>
          </a:bodyPr>
          <a:lstStyle/>
          <a:p>
            <a:r>
              <a:rPr lang="en-US" dirty="0">
                <a:latin typeface="Sassoon Infant Std" panose="020B0503020103030203" pitchFamily="34" charset="0"/>
              </a:rPr>
              <a:t>Inclusivity</a:t>
            </a:r>
          </a:p>
        </p:txBody>
      </p:sp>
      <p:pic>
        <p:nvPicPr>
          <p:cNvPr id="5" name="Picture 4" descr="World religion symbols flat set - Stock Image - Everypixel">
            <a:extLst>
              <a:ext uri="{FF2B5EF4-FFF2-40B4-BE49-F238E27FC236}">
                <a16:creationId xmlns:a16="http://schemas.microsoft.com/office/drawing/2014/main" id="{39DC43EE-6C3A-82E2-D532-452AC6E4BE2E}"/>
              </a:ext>
            </a:extLst>
          </p:cNvPr>
          <p:cNvPicPr>
            <a:picLocks noChangeAspect="1"/>
          </p:cNvPicPr>
          <p:nvPr/>
        </p:nvPicPr>
        <p:blipFill>
          <a:blip r:embed="rId3"/>
          <a:stretch>
            <a:fillRect/>
          </a:stretch>
        </p:blipFill>
        <p:spPr>
          <a:xfrm>
            <a:off x="4885859" y="1323182"/>
            <a:ext cx="3813174" cy="3813174"/>
          </a:xfrm>
          <a:prstGeom prst="rect">
            <a:avLst/>
          </a:prstGeom>
          <a:noFill/>
        </p:spPr>
      </p:pic>
      <p:sp>
        <p:nvSpPr>
          <p:cNvPr id="3" name="TextBox 2">
            <a:extLst>
              <a:ext uri="{FF2B5EF4-FFF2-40B4-BE49-F238E27FC236}">
                <a16:creationId xmlns:a16="http://schemas.microsoft.com/office/drawing/2014/main" id="{FD655868-6F8E-B191-A102-BBFD6A69EE21}"/>
              </a:ext>
            </a:extLst>
          </p:cNvPr>
          <p:cNvSpPr txBox="1"/>
          <p:nvPr/>
        </p:nvSpPr>
        <p:spPr bwMode="auto">
          <a:xfrm>
            <a:off x="381000" y="2209801"/>
            <a:ext cx="3612776"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algn="ctr">
              <a:lnSpc>
                <a:spcPct val="90000"/>
              </a:lnSpc>
              <a:spcBef>
                <a:spcPts val="600"/>
              </a:spcBef>
              <a:buClr>
                <a:srgbClr val="BAABE3"/>
              </a:buClr>
            </a:pPr>
            <a:endParaRPr lang="en-GB" sz="1300" b="0" kern="1200">
              <a:solidFill>
                <a:schemeClr val="tx2"/>
              </a:solidFill>
              <a:latin typeface="+mn-lt"/>
              <a:ea typeface="ＭＳ Ｐゴシック" charset="0"/>
              <a:cs typeface="ＭＳ Ｐゴシック" charset="0"/>
            </a:endParaRPr>
          </a:p>
        </p:txBody>
      </p:sp>
    </p:spTree>
    <p:extLst>
      <p:ext uri="{BB962C8B-B14F-4D97-AF65-F5344CB8AC3E}">
        <p14:creationId xmlns:p14="http://schemas.microsoft.com/office/powerpoint/2010/main" val="3191805881"/>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E822-D2D2-4132-9209-FA89157158D2}"/>
              </a:ext>
            </a:extLst>
          </p:cNvPr>
          <p:cNvSpPr>
            <a:spLocks noGrp="1"/>
          </p:cNvSpPr>
          <p:nvPr>
            <p:ph type="title"/>
          </p:nvPr>
        </p:nvSpPr>
        <p:spPr>
          <a:xfrm>
            <a:off x="777786" y="2023764"/>
            <a:ext cx="7570787" cy="1412875"/>
          </a:xfrm>
        </p:spPr>
        <p:txBody>
          <a:bodyPr/>
          <a:lstStyle/>
          <a:p>
            <a:r>
              <a:rPr lang="en-GB" dirty="0">
                <a:latin typeface="Sassoon Infant Std" panose="020B0503020103030203" pitchFamily="34" charset="0"/>
                <a:ea typeface="ＭＳ Ｐゴシック"/>
              </a:rPr>
              <a:t>The Early Years Foundation Stage Curriculum</a:t>
            </a:r>
          </a:p>
        </p:txBody>
      </p:sp>
      <p:pic>
        <p:nvPicPr>
          <p:cNvPr id="3" name="Picture 3" descr="Chart, pie chart&#10;&#10;Description automatically generated">
            <a:extLst>
              <a:ext uri="{FF2B5EF4-FFF2-40B4-BE49-F238E27FC236}">
                <a16:creationId xmlns:a16="http://schemas.microsoft.com/office/drawing/2014/main" id="{EFB42920-3DB0-4FD5-8423-AE940E6FB9C1}"/>
              </a:ext>
            </a:extLst>
          </p:cNvPr>
          <p:cNvPicPr>
            <a:picLocks noChangeAspect="1"/>
          </p:cNvPicPr>
          <p:nvPr/>
        </p:nvPicPr>
        <p:blipFill>
          <a:blip r:embed="rId3"/>
          <a:stretch>
            <a:fillRect/>
          </a:stretch>
        </p:blipFill>
        <p:spPr>
          <a:xfrm>
            <a:off x="3562350" y="4115878"/>
            <a:ext cx="2019300" cy="2019300"/>
          </a:xfrm>
          <a:prstGeom prst="rect">
            <a:avLst/>
          </a:prstGeom>
        </p:spPr>
      </p:pic>
    </p:spTree>
    <p:extLst>
      <p:ext uri="{BB962C8B-B14F-4D97-AF65-F5344CB8AC3E}">
        <p14:creationId xmlns:p14="http://schemas.microsoft.com/office/powerpoint/2010/main" val="182151891"/>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960" y="168559"/>
            <a:ext cx="4383640" cy="3381960"/>
          </a:xfrm>
          <a:prstGeom prst="rect">
            <a:avLst/>
          </a:prstGeom>
        </p:spPr>
      </p:pic>
      <p:pic>
        <p:nvPicPr>
          <p:cNvPr id="3" name="Picture 2">
            <a:extLst>
              <a:ext uri="{FF2B5EF4-FFF2-40B4-BE49-F238E27FC236}">
                <a16:creationId xmlns:a16="http://schemas.microsoft.com/office/drawing/2014/main" id="{A97E2D6C-E5D0-43E7-B932-B50D9699869D}"/>
              </a:ext>
            </a:extLst>
          </p:cNvPr>
          <p:cNvPicPr>
            <a:picLocks noChangeAspect="1"/>
          </p:cNvPicPr>
          <p:nvPr/>
        </p:nvPicPr>
        <p:blipFill>
          <a:blip r:embed="rId4"/>
          <a:stretch>
            <a:fillRect/>
          </a:stretch>
        </p:blipFill>
        <p:spPr>
          <a:xfrm>
            <a:off x="4191000" y="4016823"/>
            <a:ext cx="4953000" cy="2676576"/>
          </a:xfrm>
          <a:prstGeom prst="rect">
            <a:avLst/>
          </a:prstGeom>
        </p:spPr>
      </p:pic>
      <p:pic>
        <p:nvPicPr>
          <p:cNvPr id="7" name="Picture 6">
            <a:extLst>
              <a:ext uri="{FF2B5EF4-FFF2-40B4-BE49-F238E27FC236}">
                <a16:creationId xmlns:a16="http://schemas.microsoft.com/office/drawing/2014/main" id="{18D3C7E9-9A8C-44BE-BD24-7ECE37FF7192}"/>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r="31111"/>
          <a:stretch/>
        </p:blipFill>
        <p:spPr>
          <a:xfrm rot="5400000">
            <a:off x="5382616" y="279672"/>
            <a:ext cx="3022056" cy="3276600"/>
          </a:xfrm>
          <a:prstGeom prst="rect">
            <a:avLst/>
          </a:prstGeom>
        </p:spPr>
      </p:pic>
      <p:pic>
        <p:nvPicPr>
          <p:cNvPr id="5" name="Picture 4">
            <a:extLst>
              <a:ext uri="{FF2B5EF4-FFF2-40B4-BE49-F238E27FC236}">
                <a16:creationId xmlns:a16="http://schemas.microsoft.com/office/drawing/2014/main" id="{B1F36EF1-335B-9893-E7B4-149352BC8BF5}"/>
              </a:ext>
            </a:extLst>
          </p:cNvPr>
          <p:cNvPicPr>
            <a:picLocks noChangeAspect="1"/>
          </p:cNvPicPr>
          <p:nvPr/>
        </p:nvPicPr>
        <p:blipFill>
          <a:blip r:embed="rId6"/>
          <a:stretch>
            <a:fillRect/>
          </a:stretch>
        </p:blipFill>
        <p:spPr>
          <a:xfrm>
            <a:off x="289475" y="3773049"/>
            <a:ext cx="3587581" cy="2880763"/>
          </a:xfrm>
          <a:prstGeom prst="rect">
            <a:avLst/>
          </a:prstGeom>
        </p:spPr>
      </p:pic>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 y="4114800"/>
            <a:ext cx="5410200" cy="2556842"/>
          </a:xfrm>
          <a:prstGeom prst="rect">
            <a:avLst/>
          </a:prstGeom>
        </p:spPr>
      </p:pic>
      <p:pic>
        <p:nvPicPr>
          <p:cNvPr id="4" name="Picture 3">
            <a:extLst>
              <a:ext uri="{FF2B5EF4-FFF2-40B4-BE49-F238E27FC236}">
                <a16:creationId xmlns:a16="http://schemas.microsoft.com/office/drawing/2014/main" id="{77BB215C-C682-4C1F-8A54-2CB57A5CA476}"/>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1071"/>
          <a:stretch/>
        </p:blipFill>
        <p:spPr>
          <a:xfrm rot="5400000">
            <a:off x="5876591" y="3911719"/>
            <a:ext cx="2678694" cy="2534861"/>
          </a:xfrm>
          <a:prstGeom prst="rect">
            <a:avLst/>
          </a:prstGeom>
        </p:spPr>
      </p:pic>
      <p:pic>
        <p:nvPicPr>
          <p:cNvPr id="8" name="Picture 7">
            <a:extLst>
              <a:ext uri="{FF2B5EF4-FFF2-40B4-BE49-F238E27FC236}">
                <a16:creationId xmlns:a16="http://schemas.microsoft.com/office/drawing/2014/main" id="{161235FA-4907-4447-BEA6-8543AD9E865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1000" y="269691"/>
            <a:ext cx="4779818" cy="3570111"/>
          </a:xfrm>
          <a:prstGeom prst="rect">
            <a:avLst/>
          </a:prstGeom>
        </p:spPr>
      </p:pic>
      <p:pic>
        <p:nvPicPr>
          <p:cNvPr id="5" name="Picture 4">
            <a:extLst>
              <a:ext uri="{FF2B5EF4-FFF2-40B4-BE49-F238E27FC236}">
                <a16:creationId xmlns:a16="http://schemas.microsoft.com/office/drawing/2014/main" id="{C8834A35-F566-DB7F-BF17-BBE5C8594653}"/>
              </a:ext>
            </a:extLst>
          </p:cNvPr>
          <p:cNvPicPr>
            <a:picLocks noChangeAspect="1"/>
          </p:cNvPicPr>
          <p:nvPr/>
        </p:nvPicPr>
        <p:blipFill rotWithShape="1">
          <a:blip r:embed="rId6"/>
          <a:srcRect l="4167"/>
          <a:stretch/>
        </p:blipFill>
        <p:spPr>
          <a:xfrm>
            <a:off x="5304364" y="339503"/>
            <a:ext cx="3717715" cy="2318353"/>
          </a:xfrm>
          <a:prstGeom prst="rect">
            <a:avLst/>
          </a:prstGeom>
        </p:spPr>
      </p:pic>
    </p:spTree>
    <p:extLst>
      <p:ext uri="{BB962C8B-B14F-4D97-AF65-F5344CB8AC3E}">
        <p14:creationId xmlns:p14="http://schemas.microsoft.com/office/powerpoint/2010/main" val="3531819673"/>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37204" y="3145536"/>
            <a:ext cx="5359396" cy="3669125"/>
          </a:xfrm>
          <a:prstGeom prst="rect">
            <a:avLst/>
          </a:prstGeom>
        </p:spPr>
      </p:pic>
      <p:pic>
        <p:nvPicPr>
          <p:cNvPr id="4098" name="Picture 2" descr="https://tapestryjournal.com/wg/pages/s_22826/p_04-2021/m_o_41736_kr4fbdmww4dha3sg36n4wzttvnpr6hwg.jpg?s=22826&amp;u=3&amp;Expires=1621983310&amp;Signature=gVc8u5-0zRUvF1cP8yHl4y-ncnRu09uCaaPBAKNmkNmfg7xBE5B2npi4sg2ahle~lUW043WMfzI8W9Roi38MRvGZFNKMp~9dEs9s2-DatvsIvF476ew8c3XBIPtX03D~rkCgB4mRyrRut9hTX0sfAhxTnthm6r3gZKtf1lX7FuB7w5TjWyi3Zg536OSr~lvTRfhTSCX7Y-F5mvlMYTjR67mDTx~U0nzC4ALSYsWgzKOlZpOKAfA6BEhWvjOdxlw6mRGstyu9Tr8sZ5ZerXDXGDJvCbi7BvHy8V7euI5KL7BFXuZ~WlAjyQMGtDN-Zj6zRznfdyJ7GGoRT8Q3VE4b1A__&amp;Key-Pair-Id=APKAJUSDRV55TOQKSATA">
            <a:extLst>
              <a:ext uri="{FF2B5EF4-FFF2-40B4-BE49-F238E27FC236}">
                <a16:creationId xmlns:a16="http://schemas.microsoft.com/office/drawing/2014/main" id="{4FA7A50D-4FB3-45DF-A6CB-F431B672348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4815" t="11112" r="8881" b="38520"/>
          <a:stretch/>
        </p:blipFill>
        <p:spPr bwMode="auto">
          <a:xfrm>
            <a:off x="6595872" y="43339"/>
            <a:ext cx="2400728" cy="24316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9D1796F-5557-47C4-AEFB-1F2E338F4FD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22729" y="4090973"/>
            <a:ext cx="3314700" cy="2475795"/>
          </a:xfrm>
          <a:prstGeom prst="rect">
            <a:avLst/>
          </a:prstGeom>
        </p:spPr>
      </p:pic>
      <p:pic>
        <p:nvPicPr>
          <p:cNvPr id="4" name="Picture 3">
            <a:extLst>
              <a:ext uri="{FF2B5EF4-FFF2-40B4-BE49-F238E27FC236}">
                <a16:creationId xmlns:a16="http://schemas.microsoft.com/office/drawing/2014/main" id="{6EC106FE-26C6-8674-7045-73FF86901654}"/>
              </a:ext>
            </a:extLst>
          </p:cNvPr>
          <p:cNvPicPr>
            <a:picLocks noChangeAspect="1"/>
          </p:cNvPicPr>
          <p:nvPr/>
        </p:nvPicPr>
        <p:blipFill>
          <a:blip r:embed="rId6"/>
          <a:stretch>
            <a:fillRect/>
          </a:stretch>
        </p:blipFill>
        <p:spPr>
          <a:xfrm>
            <a:off x="0" y="19373"/>
            <a:ext cx="3779520" cy="2818625"/>
          </a:xfrm>
          <a:prstGeom prst="rect">
            <a:avLst/>
          </a:prstGeom>
        </p:spPr>
      </p:pic>
      <p:pic>
        <p:nvPicPr>
          <p:cNvPr id="6" name="Picture 5">
            <a:extLst>
              <a:ext uri="{FF2B5EF4-FFF2-40B4-BE49-F238E27FC236}">
                <a16:creationId xmlns:a16="http://schemas.microsoft.com/office/drawing/2014/main" id="{4736075E-24ED-1F06-9EEC-ABD88C96BDF7}"/>
              </a:ext>
            </a:extLst>
          </p:cNvPr>
          <p:cNvPicPr>
            <a:picLocks noChangeAspect="1"/>
          </p:cNvPicPr>
          <p:nvPr/>
        </p:nvPicPr>
        <p:blipFill>
          <a:blip r:embed="rId7"/>
          <a:stretch>
            <a:fillRect/>
          </a:stretch>
        </p:blipFill>
        <p:spPr>
          <a:xfrm>
            <a:off x="4034250" y="224740"/>
            <a:ext cx="2306892" cy="2767027"/>
          </a:xfrm>
          <a:prstGeom prst="rect">
            <a:avLst/>
          </a:prstGeom>
        </p:spPr>
      </p:pic>
    </p:spTree>
    <p:extLst>
      <p:ext uri="{BB962C8B-B14F-4D97-AF65-F5344CB8AC3E}">
        <p14:creationId xmlns:p14="http://schemas.microsoft.com/office/powerpoint/2010/main" val="2589417848"/>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 y="228601"/>
            <a:ext cx="5268459" cy="2667000"/>
          </a:xfrm>
          <a:prstGeom prst="rect">
            <a:avLst/>
          </a:prstGeom>
        </p:spPr>
      </p:pic>
      <p:pic>
        <p:nvPicPr>
          <p:cNvPr id="4" name="Picture 3">
            <a:extLst>
              <a:ext uri="{FF2B5EF4-FFF2-40B4-BE49-F238E27FC236}">
                <a16:creationId xmlns:a16="http://schemas.microsoft.com/office/drawing/2014/main" id="{4ACBD3A0-6BED-473B-B4A9-335B89556C3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r="10649"/>
          <a:stretch/>
        </p:blipFill>
        <p:spPr>
          <a:xfrm rot="10800000">
            <a:off x="5374168" y="3243072"/>
            <a:ext cx="3555056" cy="2971799"/>
          </a:xfrm>
          <a:prstGeom prst="rect">
            <a:avLst/>
          </a:prstGeom>
        </p:spPr>
      </p:pic>
      <p:pic>
        <p:nvPicPr>
          <p:cNvPr id="6" name="Picture 5">
            <a:extLst>
              <a:ext uri="{FF2B5EF4-FFF2-40B4-BE49-F238E27FC236}">
                <a16:creationId xmlns:a16="http://schemas.microsoft.com/office/drawing/2014/main" id="{225BC2C0-6A4D-4D94-BB32-1A8DB295B0F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5400000">
            <a:off x="-236019" y="3837211"/>
            <a:ext cx="3124198" cy="2333506"/>
          </a:xfrm>
          <a:prstGeom prst="rect">
            <a:avLst/>
          </a:prstGeom>
        </p:spPr>
      </p:pic>
      <p:pic>
        <p:nvPicPr>
          <p:cNvPr id="8" name="Picture 7">
            <a:extLst>
              <a:ext uri="{FF2B5EF4-FFF2-40B4-BE49-F238E27FC236}">
                <a16:creationId xmlns:a16="http://schemas.microsoft.com/office/drawing/2014/main" id="{72AA2BC4-440C-4479-8FDB-8406242F481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5400000">
            <a:off x="2386425" y="3837211"/>
            <a:ext cx="3124198" cy="2333506"/>
          </a:xfrm>
          <a:prstGeom prst="rect">
            <a:avLst/>
          </a:prstGeom>
        </p:spPr>
      </p:pic>
      <p:pic>
        <p:nvPicPr>
          <p:cNvPr id="9" name="Picture 8">
            <a:extLst>
              <a:ext uri="{FF2B5EF4-FFF2-40B4-BE49-F238E27FC236}">
                <a16:creationId xmlns:a16="http://schemas.microsoft.com/office/drawing/2014/main" id="{422ED94D-2798-AA5C-9508-2C5ACE581F1E}"/>
              </a:ext>
            </a:extLst>
          </p:cNvPr>
          <p:cNvPicPr>
            <a:picLocks noChangeAspect="1"/>
          </p:cNvPicPr>
          <p:nvPr/>
        </p:nvPicPr>
        <p:blipFill>
          <a:blip r:embed="rId7"/>
          <a:stretch>
            <a:fillRect/>
          </a:stretch>
        </p:blipFill>
        <p:spPr>
          <a:xfrm>
            <a:off x="5442190" y="135063"/>
            <a:ext cx="3701810" cy="2667001"/>
          </a:xfrm>
          <a:prstGeom prst="rect">
            <a:avLst/>
          </a:prstGeom>
        </p:spPr>
      </p:pic>
    </p:spTree>
    <p:extLst>
      <p:ext uri="{BB962C8B-B14F-4D97-AF65-F5344CB8AC3E}">
        <p14:creationId xmlns:p14="http://schemas.microsoft.com/office/powerpoint/2010/main" val="2110903585"/>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0172" y="107041"/>
            <a:ext cx="4952939" cy="4115061"/>
          </a:xfrm>
          <a:prstGeom prst="rect">
            <a:avLst/>
          </a:prstGeom>
        </p:spPr>
      </p:pic>
      <p:pic>
        <p:nvPicPr>
          <p:cNvPr id="8" name="Picture 7">
            <a:extLst>
              <a:ext uri="{FF2B5EF4-FFF2-40B4-BE49-F238E27FC236}">
                <a16:creationId xmlns:a16="http://schemas.microsoft.com/office/drawing/2014/main" id="{85E7684D-0122-4ADF-A7A9-B237646E293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5400000">
            <a:off x="159434" y="4622359"/>
            <a:ext cx="2304893" cy="1721556"/>
          </a:xfrm>
          <a:prstGeom prst="rect">
            <a:avLst/>
          </a:prstGeom>
        </p:spPr>
      </p:pic>
      <p:pic>
        <p:nvPicPr>
          <p:cNvPr id="4" name="Picture 3" descr="A child holding up a toy&#10;&#10;Description automatically generated">
            <a:extLst>
              <a:ext uri="{FF2B5EF4-FFF2-40B4-BE49-F238E27FC236}">
                <a16:creationId xmlns:a16="http://schemas.microsoft.com/office/drawing/2014/main" id="{416EC4C0-C6D4-A2B7-FCFB-8BA679C94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1345" y="4330690"/>
            <a:ext cx="1722834" cy="2304894"/>
          </a:xfrm>
          <a:prstGeom prst="rect">
            <a:avLst/>
          </a:prstGeom>
        </p:spPr>
      </p:pic>
      <p:pic>
        <p:nvPicPr>
          <p:cNvPr id="6" name="Picture 5">
            <a:extLst>
              <a:ext uri="{FF2B5EF4-FFF2-40B4-BE49-F238E27FC236}">
                <a16:creationId xmlns:a16="http://schemas.microsoft.com/office/drawing/2014/main" id="{74F1AB63-FAC9-4D1E-DBD7-B6258CA28F2A}"/>
              </a:ext>
            </a:extLst>
          </p:cNvPr>
          <p:cNvPicPr>
            <a:picLocks noChangeAspect="1"/>
          </p:cNvPicPr>
          <p:nvPr/>
        </p:nvPicPr>
        <p:blipFill>
          <a:blip r:embed="rId6"/>
          <a:stretch>
            <a:fillRect/>
          </a:stretch>
        </p:blipFill>
        <p:spPr>
          <a:xfrm>
            <a:off x="5303520" y="107041"/>
            <a:ext cx="3736616" cy="2792123"/>
          </a:xfrm>
          <a:prstGeom prst="rect">
            <a:avLst/>
          </a:prstGeom>
        </p:spPr>
      </p:pic>
      <p:pic>
        <p:nvPicPr>
          <p:cNvPr id="9" name="Picture 8" descr="A group of children playing with food&#10;&#10;Description automatically generated">
            <a:extLst>
              <a:ext uri="{FF2B5EF4-FFF2-40B4-BE49-F238E27FC236}">
                <a16:creationId xmlns:a16="http://schemas.microsoft.com/office/drawing/2014/main" id="{9F66AD02-A31D-63D1-31E9-EA8B532663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2866" y="3338368"/>
            <a:ext cx="2460032" cy="3297216"/>
          </a:xfrm>
          <a:prstGeom prst="rect">
            <a:avLst/>
          </a:prstGeom>
        </p:spPr>
      </p:pic>
    </p:spTree>
    <p:extLst>
      <p:ext uri="{BB962C8B-B14F-4D97-AF65-F5344CB8AC3E}">
        <p14:creationId xmlns:p14="http://schemas.microsoft.com/office/powerpoint/2010/main" val="3521123951"/>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4B623-9F3F-640B-2A47-B6F08C000FCF}"/>
              </a:ext>
            </a:extLst>
          </p:cNvPr>
          <p:cNvSpPr>
            <a:spLocks noGrp="1"/>
          </p:cNvSpPr>
          <p:nvPr>
            <p:ph type="title"/>
          </p:nvPr>
        </p:nvSpPr>
        <p:spPr>
          <a:xfrm>
            <a:off x="381000" y="609600"/>
            <a:ext cx="3612776" cy="1537447"/>
          </a:xfrm>
        </p:spPr>
        <p:txBody>
          <a:bodyPr wrap="square" anchor="b">
            <a:normAutofit/>
          </a:bodyPr>
          <a:lstStyle/>
          <a:p>
            <a:r>
              <a:rPr lang="en-GB" dirty="0">
                <a:latin typeface="Sassoon Infant Std" panose="020B0503020103030203" pitchFamily="34" charset="0"/>
              </a:rPr>
              <a:t>Behaviour</a:t>
            </a:r>
          </a:p>
        </p:txBody>
      </p:sp>
      <p:pic>
        <p:nvPicPr>
          <p:cNvPr id="4098" name="Picture 2">
            <a:extLst>
              <a:ext uri="{FF2B5EF4-FFF2-40B4-BE49-F238E27FC236}">
                <a16:creationId xmlns:a16="http://schemas.microsoft.com/office/drawing/2014/main" id="{22FDE9A9-3FA9-2077-21FC-27FDD23AC8D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2000" y="414232"/>
            <a:ext cx="4326194" cy="6029536"/>
          </a:xfrm>
          <a:prstGeom prst="rect">
            <a:avLst/>
          </a:prstGeom>
          <a:solidFill>
            <a:srgbClr val="FFFFFF"/>
          </a:solidFill>
        </p:spPr>
      </p:pic>
    </p:spTree>
    <p:extLst>
      <p:ext uri="{BB962C8B-B14F-4D97-AF65-F5344CB8AC3E}">
        <p14:creationId xmlns:p14="http://schemas.microsoft.com/office/powerpoint/2010/main" val="1292642275"/>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3877" y="161306"/>
            <a:ext cx="5334000" cy="2652839"/>
          </a:xfrm>
          <a:prstGeom prst="rect">
            <a:avLst/>
          </a:prstGeom>
        </p:spPr>
      </p:pic>
      <p:pic>
        <p:nvPicPr>
          <p:cNvPr id="5124" name="Picture 4" descr="https://tapestryjournal.com/cm/pages/s_22826/p_04-2021/m_o_41582_ga9jk1tw2s73f8kskrg1dhtcq1jyc3cm.jpg?s=22826&amp;u=3&amp;Expires=1621983310&amp;Signature=Rny~9IItZp8yiusXdUPkh8nT93V2g8IIUWRjfRGKqoTVNZUB7PKoK~k4PuMtHoiOnIHleIWd-5i4S6~hClA8jFEBd8~W6GtiV15Yd5~zOJQ6j7MGYgP5pGIU4TiRMaNr6rJ4Uqi4zefi2Ar5tgIJmxb4i64Oq3Cmsra4UoElCeZERv7PR~24ykMjYab6FiRF6ihJzoa7H6axr~jtL1ViroNL2CkD91lMEXH-BRLQm16RNlGQfgWGZ-XYFNWiQbDKFOkbTECHbuEePB9iAjMSPnp3qX2V3~EmM4TM-THKdI51UOu9SMhxsp5uVgGb2V7Aq0H-ScBRMLxFEKYSf0LD1g__&amp;Key-Pair-Id=APKAJUSDRV55TOQKSATA">
            <a:extLst>
              <a:ext uri="{FF2B5EF4-FFF2-40B4-BE49-F238E27FC236}">
                <a16:creationId xmlns:a16="http://schemas.microsoft.com/office/drawing/2014/main" id="{B301F554-7611-4C4B-BE9B-76CD890DC11C}"/>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23579" r="4074" b="8889"/>
          <a:stretch/>
        </p:blipFill>
        <p:spPr bwMode="auto">
          <a:xfrm>
            <a:off x="5562600" y="161306"/>
            <a:ext cx="3487523" cy="327363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tapestryjournal.com/18/pages/s_22826/p_03-2021/m_o_41099_mhg8e53p9bvrejnbejtfbysza7rxcd18.jpg?s=22826&amp;u=3&amp;Expires=1621983310&amp;Signature=etHAm98As5tavxvn5RIDVmMlrc2vd8-hJTV12TWQZFrr2JweT0mbmS6WiNUqlNrNuK8Z7ws3MQfaFTeBuyIQmpQx2m6HbCugShyqXVAcWuYhAOb4LrZjKK5a060UCd32GKmlDAtJpvn74id6KpKdAMx~w0IvUDq9mh9mgUwZ9Akk~U9QwTgDQtJbBnpFkXP~BkViXRG7Lf4eebyA3Sox0sIrkpph~cl5Zv-IyoBB4wSFSn-sdS-KJL6gPD2XVEEd96mtkxHYSl1DvXXlbDgtHjyyvmlR~uRHWSiv6FGno4D51hY4qJ-If6T98tXRRqU48HIlHcYlAdU7ANpXhR3a-A__&amp;Key-Pair-Id=APKAJUSDRV55TOQKSATA">
            <a:extLst>
              <a:ext uri="{FF2B5EF4-FFF2-40B4-BE49-F238E27FC236}">
                <a16:creationId xmlns:a16="http://schemas.microsoft.com/office/drawing/2014/main" id="{16599DB1-0666-4686-87FC-FFF898F01EA7}"/>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2500" t="3333" r="8333" b="2222"/>
          <a:stretch/>
        </p:blipFill>
        <p:spPr bwMode="auto">
          <a:xfrm>
            <a:off x="341278" y="2845085"/>
            <a:ext cx="4249525" cy="38022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9F65BF2-AA1E-AC43-7C51-2019B5CFDEC5}"/>
              </a:ext>
            </a:extLst>
          </p:cNvPr>
          <p:cNvPicPr>
            <a:picLocks noChangeAspect="1"/>
          </p:cNvPicPr>
          <p:nvPr/>
        </p:nvPicPr>
        <p:blipFill>
          <a:blip r:embed="rId6"/>
          <a:stretch>
            <a:fillRect/>
          </a:stretch>
        </p:blipFill>
        <p:spPr>
          <a:xfrm>
            <a:off x="4572000" y="3428999"/>
            <a:ext cx="4572000" cy="3224463"/>
          </a:xfrm>
          <a:prstGeom prst="rect">
            <a:avLst/>
          </a:prstGeom>
        </p:spPr>
      </p:pic>
    </p:spTree>
    <p:extLst>
      <p:ext uri="{BB962C8B-B14F-4D97-AF65-F5344CB8AC3E}">
        <p14:creationId xmlns:p14="http://schemas.microsoft.com/office/powerpoint/2010/main" val="3617682064"/>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452" y="2705725"/>
            <a:ext cx="4191000" cy="1446550"/>
          </a:xfrm>
          <a:prstGeom prst="rect">
            <a:avLst/>
          </a:prstGeom>
        </p:spPr>
        <p:txBody>
          <a:bodyPr wrap="square">
            <a:spAutoFit/>
          </a:bodyPr>
          <a:lstStyle/>
          <a:p>
            <a:pPr algn="ctr"/>
            <a:r>
              <a:rPr lang="en-US" sz="3200" dirty="0">
                <a:latin typeface="Sassoon Infant Std" panose="020B0503020103030203" pitchFamily="34" charset="0"/>
              </a:rPr>
              <a:t>Characteristics of Effective Learning</a:t>
            </a:r>
          </a:p>
          <a:p>
            <a:pPr algn="ctr"/>
            <a:endParaRPr lang="en-US" sz="2400" dirty="0">
              <a:latin typeface="Sassoon Infant Std" panose="020B0503020103030203" pitchFamily="34" charset="0"/>
            </a:endParaRPr>
          </a:p>
        </p:txBody>
      </p:sp>
      <p:pic>
        <p:nvPicPr>
          <p:cNvPr id="4" name="Picture 3">
            <a:extLst>
              <a:ext uri="{FF2B5EF4-FFF2-40B4-BE49-F238E27FC236}">
                <a16:creationId xmlns:a16="http://schemas.microsoft.com/office/drawing/2014/main" id="{92ED0729-EDCF-400C-8EAC-6CECD5EF772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3839162" y="1378967"/>
            <a:ext cx="5791202" cy="4325527"/>
          </a:xfrm>
          <a:prstGeom prst="rect">
            <a:avLst/>
          </a:prstGeom>
        </p:spPr>
      </p:pic>
    </p:spTree>
    <p:extLst>
      <p:ext uri="{BB962C8B-B14F-4D97-AF65-F5344CB8AC3E}">
        <p14:creationId xmlns:p14="http://schemas.microsoft.com/office/powerpoint/2010/main" val="421018893"/>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24D-F3C1-AB7F-6896-5081763C6E29}"/>
              </a:ext>
            </a:extLst>
          </p:cNvPr>
          <p:cNvSpPr>
            <a:spLocks noGrp="1"/>
          </p:cNvSpPr>
          <p:nvPr>
            <p:ph type="title"/>
          </p:nvPr>
        </p:nvSpPr>
        <p:spPr/>
        <p:txBody>
          <a:bodyPr/>
          <a:lstStyle/>
          <a:p>
            <a:r>
              <a:rPr lang="en-GB" dirty="0">
                <a:latin typeface="Sassoon Infant Std" panose="020B0503020103030203" pitchFamily="34" charset="0"/>
              </a:rPr>
              <a:t>Baseline</a:t>
            </a:r>
          </a:p>
        </p:txBody>
      </p:sp>
      <p:pic>
        <p:nvPicPr>
          <p:cNvPr id="6146" name="Picture 2" descr="Ramsgate Arts Primary School - The Reception Baseline Assessment">
            <a:extLst>
              <a:ext uri="{FF2B5EF4-FFF2-40B4-BE49-F238E27FC236}">
                <a16:creationId xmlns:a16="http://schemas.microsoft.com/office/drawing/2014/main" id="{A0A8BF5A-EE66-09B0-7083-CD13E85F2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109" y="1856074"/>
            <a:ext cx="4672996" cy="467299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Learning Resources Three Bear Family Counters">
            <a:extLst>
              <a:ext uri="{FF2B5EF4-FFF2-40B4-BE49-F238E27FC236}">
                <a16:creationId xmlns:a16="http://schemas.microsoft.com/office/drawing/2014/main" id="{20DBB106-BB20-AAFB-F53F-63E14F2E01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6414" y="3872104"/>
            <a:ext cx="2492477" cy="2492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607328"/>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7E79C93E-A33B-49DF-A046-9C8F64164E4F}"/>
              </a:ext>
            </a:extLst>
          </p:cNvPr>
          <p:cNvSpPr txBox="1">
            <a:spLocks noChangeArrowheads="1"/>
          </p:cNvSpPr>
          <p:nvPr/>
        </p:nvSpPr>
        <p:spPr bwMode="auto">
          <a:xfrm>
            <a:off x="1981200" y="2933700"/>
            <a:ext cx="49530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lnSpc>
                <a:spcPts val="6000"/>
              </a:lnSpc>
              <a:spcBef>
                <a:spcPct val="0"/>
              </a:spcBef>
              <a:spcAft>
                <a:spcPct val="0"/>
              </a:spcAft>
              <a:defRPr sz="5400" kern="1200">
                <a:solidFill>
                  <a:schemeClr val="tx2"/>
                </a:solidFill>
                <a:latin typeface="+mn-lt"/>
                <a:ea typeface="ＭＳ Ｐゴシック" charset="0"/>
                <a:cs typeface="ＭＳ Ｐゴシック" charset="0"/>
              </a:defRPr>
            </a:lvl1pPr>
            <a:lvl2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2pPr>
            <a:lvl3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3pPr>
            <a:lvl4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4pPr>
            <a:lvl5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5pPr>
            <a:lvl6pPr marL="4572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6pPr>
            <a:lvl7pPr marL="9144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7pPr>
            <a:lvl8pPr marL="13716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8pPr>
            <a:lvl9pPr marL="18288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9pPr>
          </a:lstStyle>
          <a:p>
            <a:pPr eaLnBrk="1" hangingPunct="1"/>
            <a:r>
              <a:rPr lang="en-US" sz="4400">
                <a:latin typeface="Comic Sans MS" charset="0"/>
              </a:rPr>
              <a:t>Any other questions?</a:t>
            </a:r>
          </a:p>
        </p:txBody>
      </p:sp>
    </p:spTree>
    <p:extLst>
      <p:ext uri="{BB962C8B-B14F-4D97-AF65-F5344CB8AC3E}">
        <p14:creationId xmlns:p14="http://schemas.microsoft.com/office/powerpoint/2010/main" val="3538539547"/>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CEE3D-9F73-58CB-42B4-F36506B7B0FD}"/>
              </a:ext>
            </a:extLst>
          </p:cNvPr>
          <p:cNvSpPr>
            <a:spLocks noGrp="1"/>
          </p:cNvSpPr>
          <p:nvPr>
            <p:ph type="title"/>
          </p:nvPr>
        </p:nvSpPr>
        <p:spPr/>
        <p:txBody>
          <a:bodyPr/>
          <a:lstStyle/>
          <a:p>
            <a:r>
              <a:rPr lang="en-GB" dirty="0">
                <a:latin typeface="Sassoon Infant Std" panose="020B0503020103030203" pitchFamily="34" charset="0"/>
              </a:rPr>
              <a:t>Attendance</a:t>
            </a:r>
          </a:p>
        </p:txBody>
      </p:sp>
      <p:pic>
        <p:nvPicPr>
          <p:cNvPr id="4" name="Picture 3">
            <a:extLst>
              <a:ext uri="{FF2B5EF4-FFF2-40B4-BE49-F238E27FC236}">
                <a16:creationId xmlns:a16="http://schemas.microsoft.com/office/drawing/2014/main" id="{B690829E-2DD8-D362-A05C-67DAE3204882}"/>
              </a:ext>
            </a:extLst>
          </p:cNvPr>
          <p:cNvPicPr>
            <a:picLocks noChangeAspect="1"/>
          </p:cNvPicPr>
          <p:nvPr/>
        </p:nvPicPr>
        <p:blipFill>
          <a:blip r:embed="rId3"/>
          <a:stretch>
            <a:fillRect/>
          </a:stretch>
        </p:blipFill>
        <p:spPr>
          <a:xfrm>
            <a:off x="666205" y="1933281"/>
            <a:ext cx="7811590" cy="4210638"/>
          </a:xfrm>
          <a:prstGeom prst="rect">
            <a:avLst/>
          </a:prstGeom>
        </p:spPr>
      </p:pic>
    </p:spTree>
    <p:extLst>
      <p:ext uri="{BB962C8B-B14F-4D97-AF65-F5344CB8AC3E}">
        <p14:creationId xmlns:p14="http://schemas.microsoft.com/office/powerpoint/2010/main" val="1046620150"/>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FE426A-7DD4-EA47-DD0B-22EC3B501D97}"/>
              </a:ext>
            </a:extLst>
          </p:cNvPr>
          <p:cNvPicPr>
            <a:picLocks noChangeAspect="1"/>
          </p:cNvPicPr>
          <p:nvPr/>
        </p:nvPicPr>
        <p:blipFill>
          <a:blip r:embed="rId3"/>
          <a:stretch>
            <a:fillRect/>
          </a:stretch>
        </p:blipFill>
        <p:spPr>
          <a:xfrm>
            <a:off x="2272479" y="122822"/>
            <a:ext cx="4599041" cy="6612355"/>
          </a:xfrm>
          <a:prstGeom prst="rect">
            <a:avLst/>
          </a:prstGeom>
        </p:spPr>
      </p:pic>
    </p:spTree>
    <p:extLst>
      <p:ext uri="{BB962C8B-B14F-4D97-AF65-F5344CB8AC3E}">
        <p14:creationId xmlns:p14="http://schemas.microsoft.com/office/powerpoint/2010/main" val="2450783346"/>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EE4F3A98-F002-4A73-B1A8-23820136E87C}"/>
              </a:ext>
            </a:extLst>
          </p:cNvPr>
          <p:cNvSpPr txBox="1">
            <a:spLocks noChangeArrowheads="1"/>
          </p:cNvSpPr>
          <p:nvPr/>
        </p:nvSpPr>
        <p:spPr bwMode="auto">
          <a:xfrm>
            <a:off x="1143000" y="252842"/>
            <a:ext cx="5867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lnSpc>
                <a:spcPts val="6000"/>
              </a:lnSpc>
              <a:spcBef>
                <a:spcPct val="0"/>
              </a:spcBef>
              <a:spcAft>
                <a:spcPct val="0"/>
              </a:spcAft>
              <a:defRPr sz="5400" kern="1200">
                <a:solidFill>
                  <a:schemeClr val="tx2"/>
                </a:solidFill>
                <a:latin typeface="+mn-lt"/>
                <a:ea typeface="ＭＳ Ｐゴシック" charset="0"/>
                <a:cs typeface="ＭＳ Ｐゴシック" charset="0"/>
              </a:defRPr>
            </a:lvl1pPr>
            <a:lvl2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2pPr>
            <a:lvl3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3pPr>
            <a:lvl4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4pPr>
            <a:lvl5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5pPr>
            <a:lvl6pPr marL="4572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6pPr>
            <a:lvl7pPr marL="9144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7pPr>
            <a:lvl8pPr marL="13716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8pPr>
            <a:lvl9pPr marL="18288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9pPr>
          </a:lstStyle>
          <a:p>
            <a:pPr eaLnBrk="1" hangingPunct="1"/>
            <a:r>
              <a:rPr lang="en-US" sz="4400">
                <a:latin typeface="Sassoon Infant Std" panose="020B0503020103030203" pitchFamily="34" charset="0"/>
              </a:rPr>
              <a:t>Transition into school</a:t>
            </a:r>
          </a:p>
        </p:txBody>
      </p:sp>
      <p:sp>
        <p:nvSpPr>
          <p:cNvPr id="8" name="Rectangle 6">
            <a:extLst>
              <a:ext uri="{FF2B5EF4-FFF2-40B4-BE49-F238E27FC236}">
                <a16:creationId xmlns:a16="http://schemas.microsoft.com/office/drawing/2014/main" id="{674D65A1-C527-4639-95D2-EEAF1C6CA761}"/>
              </a:ext>
            </a:extLst>
          </p:cNvPr>
          <p:cNvSpPr txBox="1">
            <a:spLocks noChangeArrowheads="1"/>
          </p:cNvSpPr>
          <p:nvPr/>
        </p:nvSpPr>
        <p:spPr bwMode="auto">
          <a:xfrm>
            <a:off x="480269" y="1804558"/>
            <a:ext cx="7799664"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lnSpcReduction="10000"/>
          </a:bodyPr>
          <a:lstStyle>
            <a:lvl1pPr marL="342900" indent="-342900" algn="l" rtl="0" fontAlgn="base">
              <a:spcBef>
                <a:spcPts val="2400"/>
              </a:spcBef>
              <a:spcAft>
                <a:spcPct val="0"/>
              </a:spcAft>
              <a:buClr>
                <a:srgbClr val="BAABE3"/>
              </a:buClr>
              <a:buFont typeface="Candara" charset="0"/>
              <a:buChar char="•"/>
              <a:defRPr sz="2800" kern="1200">
                <a:solidFill>
                  <a:schemeClr val="tx2"/>
                </a:solidFill>
                <a:latin typeface="+mn-lt"/>
                <a:ea typeface="ＭＳ Ｐゴシック" charset="0"/>
                <a:cs typeface="ＭＳ Ｐゴシック" charset="0"/>
              </a:defRPr>
            </a:lvl1pPr>
            <a:lvl2pPr marL="685800" indent="-336550" algn="l" rtl="0" fontAlgn="base">
              <a:spcBef>
                <a:spcPts val="600"/>
              </a:spcBef>
              <a:spcAft>
                <a:spcPct val="0"/>
              </a:spcAft>
              <a:buClr>
                <a:schemeClr val="tx2"/>
              </a:buClr>
              <a:buFont typeface="Candara" charset="0"/>
              <a:buChar char="•"/>
              <a:defRPr sz="2600" kern="1200">
                <a:solidFill>
                  <a:schemeClr val="tx2"/>
                </a:solidFill>
                <a:latin typeface="+mn-lt"/>
                <a:ea typeface="ＭＳ Ｐゴシック" charset="0"/>
                <a:cs typeface="+mn-cs"/>
              </a:defRPr>
            </a:lvl2pPr>
            <a:lvl3pPr marL="1035050" indent="-349250" algn="l" rtl="0" fontAlgn="base">
              <a:spcBef>
                <a:spcPts val="600"/>
              </a:spcBef>
              <a:spcAft>
                <a:spcPct val="0"/>
              </a:spcAft>
              <a:buClr>
                <a:srgbClr val="BAABE3"/>
              </a:buClr>
              <a:buFont typeface="Candara" charset="0"/>
              <a:buChar char="•"/>
              <a:defRPr sz="2400" kern="1200">
                <a:solidFill>
                  <a:schemeClr val="tx2"/>
                </a:solidFill>
                <a:latin typeface="+mn-lt"/>
                <a:ea typeface="ＭＳ Ｐゴシック" charset="0"/>
                <a:cs typeface="+mn-cs"/>
              </a:defRPr>
            </a:lvl3pPr>
            <a:lvl4pPr marL="1371600" indent="-336550" algn="l" rtl="0" fontAlgn="base">
              <a:spcBef>
                <a:spcPts val="600"/>
              </a:spcBef>
              <a:spcAft>
                <a:spcPct val="0"/>
              </a:spcAft>
              <a:buClr>
                <a:schemeClr val="tx2"/>
              </a:buClr>
              <a:buFont typeface="Candara" charset="0"/>
              <a:buChar char="•"/>
              <a:defRPr sz="2200" kern="1200">
                <a:solidFill>
                  <a:schemeClr val="tx2"/>
                </a:solidFill>
                <a:latin typeface="+mn-lt"/>
                <a:ea typeface="ＭＳ Ｐゴシック" charset="0"/>
                <a:cs typeface="+mn-cs"/>
              </a:defRPr>
            </a:lvl4pPr>
            <a:lvl5pPr marL="1720850" indent="-349250" algn="l" rtl="0" fontAlgn="base">
              <a:spcBef>
                <a:spcPts val="600"/>
              </a:spcBef>
              <a:spcAft>
                <a:spcPct val="0"/>
              </a:spcAft>
              <a:buClr>
                <a:srgbClr val="BAABE3"/>
              </a:buClr>
              <a:buFont typeface="Candara" charset="0"/>
              <a:buChar char="•"/>
              <a:defRPr sz="2000" kern="1200">
                <a:solidFill>
                  <a:schemeClr val="tx2"/>
                </a:solidFill>
                <a:latin typeface="+mn-lt"/>
                <a:ea typeface="ＭＳ Ｐゴシック" charset="0"/>
                <a:cs typeface="+mn-cs"/>
              </a:defRPr>
            </a:lvl5pPr>
            <a:lvl6pPr marL="2055813"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6pPr>
            <a:lvl7pPr marL="2398713"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7pPr>
            <a:lvl8pPr marL="2743200"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8pPr>
            <a:lvl9pPr marL="3087688"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9pPr>
          </a:lstStyle>
          <a:p>
            <a:pPr eaLnBrk="1" fontAlgn="auto" hangingPunct="1">
              <a:lnSpc>
                <a:spcPct val="90000"/>
              </a:lnSpc>
              <a:spcAft>
                <a:spcPts val="0"/>
              </a:spcAft>
              <a:buClr>
                <a:schemeClr val="accent1">
                  <a:lumMod val="60000"/>
                  <a:lumOff val="40000"/>
                </a:schemeClr>
              </a:buClr>
              <a:defRPr/>
            </a:pPr>
            <a:r>
              <a:rPr lang="en-GB" sz="3200" dirty="0">
                <a:latin typeface="Sassoon Infant Std" panose="020B0503020103030203" pitchFamily="34" charset="0"/>
              </a:rPr>
              <a:t>Week commencing 10</a:t>
            </a:r>
            <a:r>
              <a:rPr lang="en-GB" sz="3200" baseline="30000" dirty="0">
                <a:latin typeface="Sassoon Infant Std" panose="020B0503020103030203" pitchFamily="34" charset="0"/>
              </a:rPr>
              <a:t>th</a:t>
            </a:r>
            <a:r>
              <a:rPr lang="en-GB" sz="3200" dirty="0">
                <a:latin typeface="Sassoon Infant Std" panose="020B0503020103030203" pitchFamily="34" charset="0"/>
              </a:rPr>
              <a:t> June – Visits to preschool setting.  </a:t>
            </a:r>
          </a:p>
          <a:p>
            <a:pPr marL="0" indent="0" eaLnBrk="1" fontAlgn="auto" hangingPunct="1">
              <a:lnSpc>
                <a:spcPct val="90000"/>
              </a:lnSpc>
              <a:spcAft>
                <a:spcPts val="0"/>
              </a:spcAft>
              <a:buClr>
                <a:schemeClr val="accent1">
                  <a:lumMod val="60000"/>
                  <a:lumOff val="40000"/>
                </a:schemeClr>
              </a:buClr>
              <a:buNone/>
              <a:defRPr/>
            </a:pPr>
            <a:endParaRPr lang="en-GB" sz="3200" dirty="0">
              <a:latin typeface="Sassoon Infant Std" panose="020B0503020103030203" pitchFamily="34" charset="0"/>
              <a:ea typeface="+mn-ea"/>
              <a:cs typeface="+mn-cs"/>
            </a:endParaRPr>
          </a:p>
          <a:p>
            <a:pPr eaLnBrk="1" fontAlgn="auto" hangingPunct="1">
              <a:lnSpc>
                <a:spcPct val="90000"/>
              </a:lnSpc>
              <a:spcAft>
                <a:spcPts val="0"/>
              </a:spcAft>
              <a:buClr>
                <a:schemeClr val="accent1">
                  <a:lumMod val="60000"/>
                  <a:lumOff val="40000"/>
                </a:schemeClr>
              </a:buClr>
              <a:defRPr/>
            </a:pPr>
            <a:r>
              <a:rPr lang="en-GB" sz="3200" dirty="0">
                <a:latin typeface="Sassoon Infant Std" panose="020B0503020103030203" pitchFamily="34" charset="0"/>
                <a:ea typeface="+mn-ea"/>
                <a:cs typeface="+mn-cs"/>
              </a:rPr>
              <a:t>29</a:t>
            </a:r>
            <a:r>
              <a:rPr lang="en-GB" sz="3200" baseline="30000" dirty="0">
                <a:latin typeface="Sassoon Infant Std" panose="020B0503020103030203" pitchFamily="34" charset="0"/>
                <a:ea typeface="+mn-ea"/>
                <a:cs typeface="+mn-cs"/>
              </a:rPr>
              <a:t>th</a:t>
            </a:r>
            <a:r>
              <a:rPr lang="en-GB" sz="3200" dirty="0">
                <a:latin typeface="Sassoon Infant Std" panose="020B0503020103030203" pitchFamily="34" charset="0"/>
                <a:ea typeface="+mn-ea"/>
                <a:cs typeface="+mn-cs"/>
              </a:rPr>
              <a:t> or 30</a:t>
            </a:r>
            <a:r>
              <a:rPr lang="en-GB" sz="3200" baseline="30000" dirty="0">
                <a:latin typeface="Sassoon Infant Std" panose="020B0503020103030203" pitchFamily="34" charset="0"/>
                <a:ea typeface="+mn-ea"/>
                <a:cs typeface="+mn-cs"/>
              </a:rPr>
              <a:t>th</a:t>
            </a:r>
            <a:r>
              <a:rPr lang="en-GB" sz="3200" dirty="0">
                <a:latin typeface="Sassoon Infant Std" panose="020B0503020103030203" pitchFamily="34" charset="0"/>
                <a:ea typeface="+mn-ea"/>
                <a:cs typeface="+mn-cs"/>
              </a:rPr>
              <a:t> August – Classroom visit       (3 hours - morning or afternoon)</a:t>
            </a:r>
          </a:p>
          <a:p>
            <a:pPr eaLnBrk="1" fontAlgn="auto" hangingPunct="1">
              <a:lnSpc>
                <a:spcPct val="90000"/>
              </a:lnSpc>
              <a:spcAft>
                <a:spcPts val="0"/>
              </a:spcAft>
              <a:buClr>
                <a:schemeClr val="accent1">
                  <a:lumMod val="60000"/>
                  <a:lumOff val="40000"/>
                </a:schemeClr>
              </a:buClr>
              <a:defRPr/>
            </a:pPr>
            <a:endParaRPr lang="en-GB" sz="3200" dirty="0">
              <a:latin typeface="Sassoon Infant Std" panose="020B0503020103030203" pitchFamily="34" charset="0"/>
              <a:ea typeface="+mn-ea"/>
              <a:cs typeface="+mn-cs"/>
            </a:endParaRPr>
          </a:p>
          <a:p>
            <a:pPr eaLnBrk="1" fontAlgn="auto" hangingPunct="1">
              <a:lnSpc>
                <a:spcPct val="90000"/>
              </a:lnSpc>
              <a:spcAft>
                <a:spcPts val="0"/>
              </a:spcAft>
              <a:buClr>
                <a:schemeClr val="accent1">
                  <a:lumMod val="60000"/>
                  <a:lumOff val="40000"/>
                </a:schemeClr>
              </a:buClr>
              <a:defRPr/>
            </a:pPr>
            <a:r>
              <a:rPr lang="en-GB" sz="3200" dirty="0">
                <a:latin typeface="Sassoon Infant Std" panose="020B0503020103030203" pitchFamily="34" charset="0"/>
                <a:ea typeface="+mn-ea"/>
                <a:cs typeface="+mn-cs"/>
              </a:rPr>
              <a:t>Monday 2</a:t>
            </a:r>
            <a:r>
              <a:rPr lang="en-GB" sz="3200" baseline="30000" dirty="0">
                <a:latin typeface="Sassoon Infant Std" panose="020B0503020103030203" pitchFamily="34" charset="0"/>
                <a:ea typeface="+mn-ea"/>
                <a:cs typeface="+mn-cs"/>
              </a:rPr>
              <a:t>nd</a:t>
            </a:r>
            <a:r>
              <a:rPr lang="en-GB" sz="3200" dirty="0">
                <a:latin typeface="Sassoon Infant Std" panose="020B0503020103030203" pitchFamily="34" charset="0"/>
                <a:ea typeface="+mn-ea"/>
                <a:cs typeface="+mn-cs"/>
              </a:rPr>
              <a:t> September – Child to start school full time.</a:t>
            </a:r>
          </a:p>
          <a:p>
            <a:pPr marL="0" indent="0" eaLnBrk="1" fontAlgn="auto" hangingPunct="1">
              <a:lnSpc>
                <a:spcPct val="90000"/>
              </a:lnSpc>
              <a:spcAft>
                <a:spcPts val="0"/>
              </a:spcAft>
              <a:buClr>
                <a:schemeClr val="accent1">
                  <a:lumMod val="60000"/>
                  <a:lumOff val="40000"/>
                </a:schemeClr>
              </a:buClr>
              <a:buNone/>
              <a:defRPr/>
            </a:pPr>
            <a:endParaRPr lang="en-GB" sz="2200" dirty="0">
              <a:latin typeface="Comic Sans MS" panose="030F0702030302020204" pitchFamily="66" charset="0"/>
              <a:ea typeface="+mn-ea"/>
              <a:cs typeface="+mn-cs"/>
            </a:endParaRPr>
          </a:p>
          <a:p>
            <a:pPr eaLnBrk="1" fontAlgn="auto" hangingPunct="1">
              <a:lnSpc>
                <a:spcPct val="90000"/>
              </a:lnSpc>
              <a:spcAft>
                <a:spcPts val="0"/>
              </a:spcAft>
              <a:buClr>
                <a:schemeClr val="accent1">
                  <a:lumMod val="60000"/>
                  <a:lumOff val="40000"/>
                </a:schemeClr>
              </a:buClr>
              <a:buFont typeface="Candara" pitchFamily="34" charset="0"/>
              <a:buChar char="•"/>
              <a:defRPr/>
            </a:pPr>
            <a:endParaRPr lang="en-GB" dirty="0">
              <a:latin typeface="Comic Sans MS" charset="0"/>
              <a:ea typeface="+mn-ea"/>
              <a:cs typeface="+mn-cs"/>
            </a:endParaRPr>
          </a:p>
          <a:p>
            <a:pPr eaLnBrk="1" fontAlgn="auto" hangingPunct="1">
              <a:lnSpc>
                <a:spcPct val="90000"/>
              </a:lnSpc>
              <a:spcAft>
                <a:spcPts val="0"/>
              </a:spcAft>
              <a:buClr>
                <a:schemeClr val="accent1">
                  <a:lumMod val="60000"/>
                  <a:lumOff val="40000"/>
                </a:schemeClr>
              </a:buClr>
              <a:buFont typeface="Candara" pitchFamily="34" charset="0"/>
              <a:buChar char="•"/>
              <a:defRPr/>
            </a:pPr>
            <a:endParaRPr lang="en-GB" dirty="0">
              <a:latin typeface="Comic Sans MS" charset="0"/>
              <a:ea typeface="+mn-ea"/>
              <a:cs typeface="+mn-cs"/>
            </a:endParaRPr>
          </a:p>
        </p:txBody>
      </p:sp>
    </p:spTree>
    <p:extLst>
      <p:ext uri="{BB962C8B-B14F-4D97-AF65-F5344CB8AC3E}">
        <p14:creationId xmlns:p14="http://schemas.microsoft.com/office/powerpoint/2010/main" val="3841617307"/>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EE4F3A98-F002-4A73-B1A8-23820136E87C}"/>
              </a:ext>
            </a:extLst>
          </p:cNvPr>
          <p:cNvSpPr txBox="1">
            <a:spLocks noChangeArrowheads="1"/>
          </p:cNvSpPr>
          <p:nvPr/>
        </p:nvSpPr>
        <p:spPr bwMode="auto">
          <a:xfrm>
            <a:off x="516845" y="252842"/>
            <a:ext cx="8261395"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lnSpc>
                <a:spcPts val="6000"/>
              </a:lnSpc>
              <a:spcBef>
                <a:spcPct val="0"/>
              </a:spcBef>
              <a:spcAft>
                <a:spcPct val="0"/>
              </a:spcAft>
              <a:defRPr sz="5400" kern="1200">
                <a:solidFill>
                  <a:schemeClr val="tx2"/>
                </a:solidFill>
                <a:latin typeface="+mn-lt"/>
                <a:ea typeface="ＭＳ Ｐゴシック" charset="0"/>
                <a:cs typeface="ＭＳ Ｐゴシック" charset="0"/>
              </a:defRPr>
            </a:lvl1pPr>
            <a:lvl2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2pPr>
            <a:lvl3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3pPr>
            <a:lvl4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4pPr>
            <a:lvl5pPr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5pPr>
            <a:lvl6pPr marL="4572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6pPr>
            <a:lvl7pPr marL="9144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7pPr>
            <a:lvl8pPr marL="13716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8pPr>
            <a:lvl9pPr marL="1828800" algn="ctr" rtl="0" fontAlgn="base">
              <a:lnSpc>
                <a:spcPts val="6000"/>
              </a:lnSpc>
              <a:spcBef>
                <a:spcPct val="0"/>
              </a:spcBef>
              <a:spcAft>
                <a:spcPct val="0"/>
              </a:spcAft>
              <a:defRPr sz="5400">
                <a:solidFill>
                  <a:schemeClr val="tx2"/>
                </a:solidFill>
                <a:latin typeface="Candara" charset="0"/>
                <a:ea typeface="ＭＳ Ｐゴシック" charset="0"/>
                <a:cs typeface="ＭＳ Ｐゴシック" charset="0"/>
              </a:defRPr>
            </a:lvl9pPr>
          </a:lstStyle>
          <a:p>
            <a:pPr eaLnBrk="1" hangingPunct="1"/>
            <a:r>
              <a:rPr lang="en-US" sz="3600" dirty="0">
                <a:latin typeface="Sassoon Infant Std" panose="020B0503020103030203" pitchFamily="34" charset="0"/>
              </a:rPr>
              <a:t>Other activities to support with transition into school</a:t>
            </a:r>
          </a:p>
        </p:txBody>
      </p:sp>
      <p:sp>
        <p:nvSpPr>
          <p:cNvPr id="8" name="Rectangle 6">
            <a:extLst>
              <a:ext uri="{FF2B5EF4-FFF2-40B4-BE49-F238E27FC236}">
                <a16:creationId xmlns:a16="http://schemas.microsoft.com/office/drawing/2014/main" id="{674D65A1-C527-4639-95D2-EEAF1C6CA761}"/>
              </a:ext>
            </a:extLst>
          </p:cNvPr>
          <p:cNvSpPr txBox="1">
            <a:spLocks noChangeArrowheads="1"/>
          </p:cNvSpPr>
          <p:nvPr/>
        </p:nvSpPr>
        <p:spPr bwMode="auto">
          <a:xfrm>
            <a:off x="516845" y="1804558"/>
            <a:ext cx="7799664"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rtl="0" fontAlgn="base">
              <a:spcBef>
                <a:spcPts val="2400"/>
              </a:spcBef>
              <a:spcAft>
                <a:spcPct val="0"/>
              </a:spcAft>
              <a:buClr>
                <a:srgbClr val="BAABE3"/>
              </a:buClr>
              <a:buFont typeface="Candara" charset="0"/>
              <a:buChar char="•"/>
              <a:defRPr sz="2800" kern="1200">
                <a:solidFill>
                  <a:schemeClr val="tx2"/>
                </a:solidFill>
                <a:latin typeface="+mn-lt"/>
                <a:ea typeface="ＭＳ Ｐゴシック" charset="0"/>
                <a:cs typeface="ＭＳ Ｐゴシック" charset="0"/>
              </a:defRPr>
            </a:lvl1pPr>
            <a:lvl2pPr marL="685800" indent="-336550" algn="l" rtl="0" fontAlgn="base">
              <a:spcBef>
                <a:spcPts val="600"/>
              </a:spcBef>
              <a:spcAft>
                <a:spcPct val="0"/>
              </a:spcAft>
              <a:buClr>
                <a:schemeClr val="tx2"/>
              </a:buClr>
              <a:buFont typeface="Candara" charset="0"/>
              <a:buChar char="•"/>
              <a:defRPr sz="2600" kern="1200">
                <a:solidFill>
                  <a:schemeClr val="tx2"/>
                </a:solidFill>
                <a:latin typeface="+mn-lt"/>
                <a:ea typeface="ＭＳ Ｐゴシック" charset="0"/>
                <a:cs typeface="+mn-cs"/>
              </a:defRPr>
            </a:lvl2pPr>
            <a:lvl3pPr marL="1035050" indent="-349250" algn="l" rtl="0" fontAlgn="base">
              <a:spcBef>
                <a:spcPts val="600"/>
              </a:spcBef>
              <a:spcAft>
                <a:spcPct val="0"/>
              </a:spcAft>
              <a:buClr>
                <a:srgbClr val="BAABE3"/>
              </a:buClr>
              <a:buFont typeface="Candara" charset="0"/>
              <a:buChar char="•"/>
              <a:defRPr sz="2400" kern="1200">
                <a:solidFill>
                  <a:schemeClr val="tx2"/>
                </a:solidFill>
                <a:latin typeface="+mn-lt"/>
                <a:ea typeface="ＭＳ Ｐゴシック" charset="0"/>
                <a:cs typeface="+mn-cs"/>
              </a:defRPr>
            </a:lvl3pPr>
            <a:lvl4pPr marL="1371600" indent="-336550" algn="l" rtl="0" fontAlgn="base">
              <a:spcBef>
                <a:spcPts val="600"/>
              </a:spcBef>
              <a:spcAft>
                <a:spcPct val="0"/>
              </a:spcAft>
              <a:buClr>
                <a:schemeClr val="tx2"/>
              </a:buClr>
              <a:buFont typeface="Candara" charset="0"/>
              <a:buChar char="•"/>
              <a:defRPr sz="2200" kern="1200">
                <a:solidFill>
                  <a:schemeClr val="tx2"/>
                </a:solidFill>
                <a:latin typeface="+mn-lt"/>
                <a:ea typeface="ＭＳ Ｐゴシック" charset="0"/>
                <a:cs typeface="+mn-cs"/>
              </a:defRPr>
            </a:lvl4pPr>
            <a:lvl5pPr marL="1720850" indent="-349250" algn="l" rtl="0" fontAlgn="base">
              <a:spcBef>
                <a:spcPts val="600"/>
              </a:spcBef>
              <a:spcAft>
                <a:spcPct val="0"/>
              </a:spcAft>
              <a:buClr>
                <a:srgbClr val="BAABE3"/>
              </a:buClr>
              <a:buFont typeface="Candara" charset="0"/>
              <a:buChar char="•"/>
              <a:defRPr sz="2000" kern="1200">
                <a:solidFill>
                  <a:schemeClr val="tx2"/>
                </a:solidFill>
                <a:latin typeface="+mn-lt"/>
                <a:ea typeface="ＭＳ Ｐゴシック" charset="0"/>
                <a:cs typeface="+mn-cs"/>
              </a:defRPr>
            </a:lvl5pPr>
            <a:lvl6pPr marL="2055813"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6pPr>
            <a:lvl7pPr marL="2398713"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7pPr>
            <a:lvl8pPr marL="2743200"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8pPr>
            <a:lvl9pPr marL="3087688"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9pPr>
          </a:lstStyle>
          <a:p>
            <a:pPr eaLnBrk="1" fontAlgn="auto" hangingPunct="1">
              <a:lnSpc>
                <a:spcPct val="90000"/>
              </a:lnSpc>
              <a:spcAft>
                <a:spcPts val="0"/>
              </a:spcAft>
              <a:buClr>
                <a:schemeClr val="accent1">
                  <a:lumMod val="60000"/>
                  <a:lumOff val="40000"/>
                </a:schemeClr>
              </a:buClr>
              <a:defRPr/>
            </a:pPr>
            <a:r>
              <a:rPr lang="en-GB" sz="3200" dirty="0">
                <a:latin typeface="Sassoon Infant Std" panose="020B0503020103030203" pitchFamily="34" charset="0"/>
              </a:rPr>
              <a:t>Summer Fayre – Saturday 15</a:t>
            </a:r>
            <a:r>
              <a:rPr lang="en-GB" sz="3200" baseline="30000" dirty="0">
                <a:latin typeface="Sassoon Infant Std" panose="020B0503020103030203" pitchFamily="34" charset="0"/>
              </a:rPr>
              <a:t>th</a:t>
            </a:r>
            <a:r>
              <a:rPr lang="en-GB" sz="3200" dirty="0">
                <a:latin typeface="Sassoon Infant Std" panose="020B0503020103030203" pitchFamily="34" charset="0"/>
              </a:rPr>
              <a:t> June 2024</a:t>
            </a:r>
          </a:p>
          <a:p>
            <a:pPr marL="0" indent="0" eaLnBrk="1" fontAlgn="auto" hangingPunct="1">
              <a:lnSpc>
                <a:spcPct val="90000"/>
              </a:lnSpc>
              <a:spcAft>
                <a:spcPts val="0"/>
              </a:spcAft>
              <a:buClr>
                <a:schemeClr val="accent1">
                  <a:lumMod val="60000"/>
                  <a:lumOff val="40000"/>
                </a:schemeClr>
              </a:buClr>
              <a:buNone/>
              <a:defRPr/>
            </a:pPr>
            <a:endParaRPr lang="en-GB" sz="3200" dirty="0">
              <a:latin typeface="Sassoon Infant Std" panose="020B0503020103030203" pitchFamily="34" charset="0"/>
              <a:ea typeface="+mn-ea"/>
              <a:cs typeface="+mn-cs"/>
            </a:endParaRPr>
          </a:p>
          <a:p>
            <a:pPr eaLnBrk="1" fontAlgn="auto" hangingPunct="1">
              <a:lnSpc>
                <a:spcPct val="90000"/>
              </a:lnSpc>
              <a:spcAft>
                <a:spcPts val="0"/>
              </a:spcAft>
              <a:buClr>
                <a:schemeClr val="accent1">
                  <a:lumMod val="60000"/>
                  <a:lumOff val="40000"/>
                </a:schemeClr>
              </a:buClr>
              <a:defRPr/>
            </a:pPr>
            <a:r>
              <a:rPr lang="en-GB" sz="3200" dirty="0">
                <a:latin typeface="Sassoon Infant Std" panose="020B0503020103030203" pitchFamily="34" charset="0"/>
                <a:ea typeface="+mn-ea"/>
                <a:cs typeface="+mn-cs"/>
              </a:rPr>
              <a:t>Friends Welcome Event – Advent Term</a:t>
            </a:r>
          </a:p>
          <a:p>
            <a:pPr eaLnBrk="1" fontAlgn="auto" hangingPunct="1">
              <a:lnSpc>
                <a:spcPct val="90000"/>
              </a:lnSpc>
              <a:spcAft>
                <a:spcPts val="0"/>
              </a:spcAft>
              <a:buClr>
                <a:schemeClr val="accent1">
                  <a:lumMod val="60000"/>
                  <a:lumOff val="40000"/>
                </a:schemeClr>
              </a:buClr>
              <a:defRPr/>
            </a:pPr>
            <a:endParaRPr lang="en-GB" sz="3200" dirty="0">
              <a:latin typeface="Sassoon Infant Std" panose="020B0503020103030203" pitchFamily="34" charset="0"/>
              <a:ea typeface="+mn-ea"/>
              <a:cs typeface="+mn-cs"/>
            </a:endParaRPr>
          </a:p>
          <a:p>
            <a:pPr eaLnBrk="1" fontAlgn="auto" hangingPunct="1">
              <a:lnSpc>
                <a:spcPct val="90000"/>
              </a:lnSpc>
              <a:spcAft>
                <a:spcPts val="0"/>
              </a:spcAft>
              <a:buClr>
                <a:schemeClr val="accent1">
                  <a:lumMod val="60000"/>
                  <a:lumOff val="40000"/>
                </a:schemeClr>
              </a:buClr>
              <a:defRPr/>
            </a:pPr>
            <a:r>
              <a:rPr lang="en-GB" sz="3200" dirty="0">
                <a:latin typeface="Sassoon Infant Std" panose="020B0503020103030203" pitchFamily="34" charset="0"/>
                <a:ea typeface="+mn-ea"/>
                <a:cs typeface="+mn-cs"/>
              </a:rPr>
              <a:t>Phonics Meeting – Advent Term</a:t>
            </a:r>
          </a:p>
          <a:p>
            <a:pPr marL="0" indent="0" eaLnBrk="1" fontAlgn="auto" hangingPunct="1">
              <a:lnSpc>
                <a:spcPct val="90000"/>
              </a:lnSpc>
              <a:spcAft>
                <a:spcPts val="0"/>
              </a:spcAft>
              <a:buClr>
                <a:schemeClr val="accent1">
                  <a:lumMod val="60000"/>
                  <a:lumOff val="40000"/>
                </a:schemeClr>
              </a:buClr>
              <a:buNone/>
              <a:defRPr/>
            </a:pPr>
            <a:endParaRPr lang="en-GB" sz="2200" dirty="0">
              <a:latin typeface="Comic Sans MS" panose="030F0702030302020204" pitchFamily="66" charset="0"/>
              <a:ea typeface="+mn-ea"/>
              <a:cs typeface="+mn-cs"/>
            </a:endParaRPr>
          </a:p>
          <a:p>
            <a:pPr eaLnBrk="1" fontAlgn="auto" hangingPunct="1">
              <a:lnSpc>
                <a:spcPct val="90000"/>
              </a:lnSpc>
              <a:spcAft>
                <a:spcPts val="0"/>
              </a:spcAft>
              <a:buClr>
                <a:schemeClr val="accent1">
                  <a:lumMod val="60000"/>
                  <a:lumOff val="40000"/>
                </a:schemeClr>
              </a:buClr>
              <a:buFont typeface="Candara" pitchFamily="34" charset="0"/>
              <a:buChar char="•"/>
              <a:defRPr/>
            </a:pPr>
            <a:endParaRPr lang="en-GB" dirty="0">
              <a:latin typeface="Comic Sans MS" charset="0"/>
              <a:ea typeface="+mn-ea"/>
              <a:cs typeface="+mn-cs"/>
            </a:endParaRPr>
          </a:p>
          <a:p>
            <a:pPr eaLnBrk="1" fontAlgn="auto" hangingPunct="1">
              <a:lnSpc>
                <a:spcPct val="90000"/>
              </a:lnSpc>
              <a:spcAft>
                <a:spcPts val="0"/>
              </a:spcAft>
              <a:buClr>
                <a:schemeClr val="accent1">
                  <a:lumMod val="60000"/>
                  <a:lumOff val="40000"/>
                </a:schemeClr>
              </a:buClr>
              <a:buFont typeface="Candara" pitchFamily="34" charset="0"/>
              <a:buChar char="•"/>
              <a:defRPr/>
            </a:pPr>
            <a:endParaRPr lang="en-GB" dirty="0">
              <a:latin typeface="Comic Sans MS" charset="0"/>
              <a:ea typeface="+mn-ea"/>
              <a:cs typeface="+mn-cs"/>
            </a:endParaRPr>
          </a:p>
        </p:txBody>
      </p:sp>
    </p:spTree>
    <p:extLst>
      <p:ext uri="{BB962C8B-B14F-4D97-AF65-F5344CB8AC3E}">
        <p14:creationId xmlns:p14="http://schemas.microsoft.com/office/powerpoint/2010/main" val="2376087480"/>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B3E8F-5D42-E8DF-4878-7214BC17410D}"/>
              </a:ext>
            </a:extLst>
          </p:cNvPr>
          <p:cNvSpPr>
            <a:spLocks noGrp="1"/>
          </p:cNvSpPr>
          <p:nvPr>
            <p:ph type="title"/>
          </p:nvPr>
        </p:nvSpPr>
        <p:spPr>
          <a:xfrm>
            <a:off x="2070355" y="6875"/>
            <a:ext cx="4981682" cy="1445688"/>
          </a:xfrm>
        </p:spPr>
        <p:txBody>
          <a:bodyPr/>
          <a:lstStyle/>
          <a:p>
            <a:r>
              <a:rPr lang="en-GB" dirty="0">
                <a:latin typeface="Sassoon Infant Std" panose="020B0503020103030203" pitchFamily="34" charset="0"/>
              </a:rPr>
              <a:t>Communication</a:t>
            </a:r>
          </a:p>
        </p:txBody>
      </p:sp>
      <p:sp>
        <p:nvSpPr>
          <p:cNvPr id="3" name="Content Placeholder 2">
            <a:extLst>
              <a:ext uri="{FF2B5EF4-FFF2-40B4-BE49-F238E27FC236}">
                <a16:creationId xmlns:a16="http://schemas.microsoft.com/office/drawing/2014/main" id="{6A1AE6C0-0931-7218-5519-6E025E9DA260}"/>
              </a:ext>
            </a:extLst>
          </p:cNvPr>
          <p:cNvSpPr>
            <a:spLocks noGrp="1"/>
          </p:cNvSpPr>
          <p:nvPr>
            <p:ph idx="1"/>
          </p:nvPr>
        </p:nvSpPr>
        <p:spPr>
          <a:xfrm>
            <a:off x="172732" y="1452563"/>
            <a:ext cx="8587810" cy="4918741"/>
          </a:xfrm>
        </p:spPr>
        <p:txBody>
          <a:bodyPr/>
          <a:lstStyle/>
          <a:p>
            <a:pPr marL="0" indent="0">
              <a:buNone/>
            </a:pPr>
            <a:r>
              <a:rPr lang="en-GB" dirty="0">
                <a:latin typeface="Sassoon Infant Std" panose="020B0503020103030203" pitchFamily="34" charset="0"/>
              </a:rPr>
              <a:t>From September 2024 we will streamline the communication systems we use in school. </a:t>
            </a:r>
          </a:p>
          <a:p>
            <a:pPr marL="0" indent="0">
              <a:buNone/>
            </a:pPr>
            <a:r>
              <a:rPr lang="en-GB" dirty="0">
                <a:latin typeface="Sassoon Infant Std" panose="020B0503020103030203" pitchFamily="34" charset="0"/>
              </a:rPr>
              <a:t>Arbor will be used for:</a:t>
            </a:r>
          </a:p>
          <a:p>
            <a:pPr>
              <a:buFontTx/>
              <a:buChar char="-"/>
            </a:pPr>
            <a:r>
              <a:rPr lang="en-GB" sz="2400" dirty="0">
                <a:latin typeface="Sassoon Infant Std" panose="020B0503020103030203" pitchFamily="34" charset="0"/>
              </a:rPr>
              <a:t>Booking and paying for school dinners</a:t>
            </a:r>
          </a:p>
          <a:p>
            <a:pPr>
              <a:buFontTx/>
              <a:buChar char="-"/>
            </a:pPr>
            <a:r>
              <a:rPr lang="en-GB" sz="2400" dirty="0">
                <a:latin typeface="Sassoon Infant Std" panose="020B0503020103030203" pitchFamily="34" charset="0"/>
              </a:rPr>
              <a:t>Paying for school trips/clubs</a:t>
            </a:r>
          </a:p>
          <a:p>
            <a:pPr>
              <a:buFontTx/>
              <a:buChar char="-"/>
            </a:pPr>
            <a:r>
              <a:rPr lang="en-GB" sz="2400" dirty="0">
                <a:latin typeface="Sassoon Infant Std" panose="020B0503020103030203" pitchFamily="34" charset="0"/>
              </a:rPr>
              <a:t>Newsletters and letter communication</a:t>
            </a:r>
          </a:p>
          <a:p>
            <a:pPr>
              <a:buFontTx/>
              <a:buChar char="-"/>
            </a:pPr>
            <a:r>
              <a:rPr lang="en-GB" sz="2400" dirty="0">
                <a:latin typeface="Sassoon Infant Std" panose="020B0503020103030203" pitchFamily="34" charset="0"/>
              </a:rPr>
              <a:t>Parents evening bookings</a:t>
            </a:r>
          </a:p>
          <a:p>
            <a:pPr>
              <a:buFontTx/>
              <a:buChar char="-"/>
            </a:pPr>
            <a:r>
              <a:rPr lang="en-GB" sz="2400" dirty="0">
                <a:latin typeface="Sassoon Infant Std" panose="020B0503020103030203" pitchFamily="34" charset="0"/>
              </a:rPr>
              <a:t>Text reminders</a:t>
            </a:r>
          </a:p>
        </p:txBody>
      </p:sp>
      <p:pic>
        <p:nvPicPr>
          <p:cNvPr id="4" name="Picture 3">
            <a:extLst>
              <a:ext uri="{FF2B5EF4-FFF2-40B4-BE49-F238E27FC236}">
                <a16:creationId xmlns:a16="http://schemas.microsoft.com/office/drawing/2014/main" id="{3F8D2428-DF59-F5A7-A991-932A83B2432F}"/>
              </a:ext>
            </a:extLst>
          </p:cNvPr>
          <p:cNvPicPr>
            <a:picLocks noChangeAspect="1"/>
          </p:cNvPicPr>
          <p:nvPr/>
        </p:nvPicPr>
        <p:blipFill>
          <a:blip r:embed="rId3"/>
          <a:stretch>
            <a:fillRect/>
          </a:stretch>
        </p:blipFill>
        <p:spPr>
          <a:xfrm>
            <a:off x="5520291" y="4937760"/>
            <a:ext cx="3450977" cy="1687861"/>
          </a:xfrm>
          <a:prstGeom prst="rect">
            <a:avLst/>
          </a:prstGeom>
        </p:spPr>
      </p:pic>
    </p:spTree>
    <p:extLst>
      <p:ext uri="{BB962C8B-B14F-4D97-AF65-F5344CB8AC3E}">
        <p14:creationId xmlns:p14="http://schemas.microsoft.com/office/powerpoint/2010/main" val="2754701639"/>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B3E8F-5D42-E8DF-4878-7214BC17410D}"/>
              </a:ext>
            </a:extLst>
          </p:cNvPr>
          <p:cNvSpPr>
            <a:spLocks noGrp="1"/>
          </p:cNvSpPr>
          <p:nvPr>
            <p:ph type="title"/>
          </p:nvPr>
        </p:nvSpPr>
        <p:spPr/>
        <p:txBody>
          <a:bodyPr/>
          <a:lstStyle/>
          <a:p>
            <a:r>
              <a:rPr lang="en-GB" dirty="0">
                <a:latin typeface="Sassoon Infant Std" panose="020B0503020103030203" pitchFamily="34" charset="0"/>
              </a:rPr>
              <a:t>The School Day</a:t>
            </a:r>
          </a:p>
        </p:txBody>
      </p:sp>
      <p:sp>
        <p:nvSpPr>
          <p:cNvPr id="3" name="Content Placeholder 2">
            <a:extLst>
              <a:ext uri="{FF2B5EF4-FFF2-40B4-BE49-F238E27FC236}">
                <a16:creationId xmlns:a16="http://schemas.microsoft.com/office/drawing/2014/main" id="{6A1AE6C0-0931-7218-5519-6E025E9DA260}"/>
              </a:ext>
            </a:extLst>
          </p:cNvPr>
          <p:cNvSpPr>
            <a:spLocks noGrp="1"/>
          </p:cNvSpPr>
          <p:nvPr>
            <p:ph idx="1"/>
          </p:nvPr>
        </p:nvSpPr>
        <p:spPr>
          <a:xfrm>
            <a:off x="172732" y="1608751"/>
            <a:ext cx="7221127" cy="5332823"/>
          </a:xfrm>
        </p:spPr>
        <p:txBody>
          <a:bodyPr/>
          <a:lstStyle/>
          <a:p>
            <a:r>
              <a:rPr lang="en-GB" sz="2400" dirty="0">
                <a:latin typeface="Sassoon Infant Std" panose="020B0503020103030203" pitchFamily="34" charset="0"/>
              </a:rPr>
              <a:t>8:40 – Start of the school day                   (Welcome and morning activities)</a:t>
            </a:r>
          </a:p>
          <a:p>
            <a:r>
              <a:rPr lang="en-GB" sz="2400" dirty="0">
                <a:latin typeface="Sassoon Infant Std" panose="020B0503020103030203" pitchFamily="34" charset="0"/>
              </a:rPr>
              <a:t>8:50 – Register </a:t>
            </a:r>
          </a:p>
          <a:p>
            <a:r>
              <a:rPr lang="en-GB" sz="2400" dirty="0">
                <a:latin typeface="Sassoon Infant Std" panose="020B0503020103030203" pitchFamily="34" charset="0"/>
              </a:rPr>
              <a:t>9:00 - </a:t>
            </a:r>
            <a:r>
              <a:rPr lang="en-GB" sz="1800" dirty="0">
                <a:latin typeface="Sassoon Infant Std" panose="020B0503020103030203" pitchFamily="34" charset="0"/>
              </a:rPr>
              <a:t>(Whole class carpet sessions, adult directed activities &amp; child- initiated play inside/outside)</a:t>
            </a:r>
          </a:p>
          <a:p>
            <a:r>
              <a:rPr lang="en-GB" sz="2400" dirty="0">
                <a:latin typeface="Sassoon Infant Std" panose="020B0503020103030203" pitchFamily="34" charset="0"/>
              </a:rPr>
              <a:t>11:45 – Lunchtime </a:t>
            </a:r>
          </a:p>
          <a:p>
            <a:r>
              <a:rPr lang="en-GB" sz="2400" dirty="0">
                <a:latin typeface="Sassoon Infant Std" panose="020B0503020103030203" pitchFamily="34" charset="0"/>
              </a:rPr>
              <a:t>12:45 – Afternoon activities                             </a:t>
            </a:r>
            <a:r>
              <a:rPr lang="en-GB" sz="1800" dirty="0">
                <a:latin typeface="Sassoon Infant Std" panose="020B0503020103030203" pitchFamily="34" charset="0"/>
              </a:rPr>
              <a:t>(Whole class carpet sessions, adult directed activities &amp; child-initiated play inside/outside)</a:t>
            </a:r>
            <a:endParaRPr lang="en-GB" sz="2400" dirty="0">
              <a:latin typeface="Sassoon Infant Std" panose="020B0503020103030203" pitchFamily="34" charset="0"/>
            </a:endParaRPr>
          </a:p>
          <a:p>
            <a:r>
              <a:rPr lang="en-GB" sz="2400" dirty="0">
                <a:latin typeface="Sassoon Infant Std" panose="020B0503020103030203" pitchFamily="34" charset="0"/>
              </a:rPr>
              <a:t>3:10 - Home time</a:t>
            </a:r>
            <a:endParaRPr lang="en-GB" dirty="0">
              <a:latin typeface="Sassoon Infant Std" panose="020B0503020103030203" pitchFamily="34" charset="0"/>
            </a:endParaRPr>
          </a:p>
        </p:txBody>
      </p:sp>
    </p:spTree>
    <p:extLst>
      <p:ext uri="{BB962C8B-B14F-4D97-AF65-F5344CB8AC3E}">
        <p14:creationId xmlns:p14="http://schemas.microsoft.com/office/powerpoint/2010/main" val="3876417630"/>
      </p:ext>
    </p:extLst>
  </p:cSld>
  <p:clrMapOvr>
    <a:masterClrMapping/>
  </p:clrMapOvr>
  <p:transition>
    <p:zoom/>
  </p:transition>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fusion">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Infusion">
      <a:majorFont>
        <a:latin typeface="Mistral"/>
        <a:ea typeface=""/>
        <a:cs typeface=""/>
        <a:font script="Jpan" typeface="ＤＦＰ行書体"/>
        <a:font script="Hans" typeface="宋体"/>
        <a:font script="Hant" typeface="新細明體"/>
      </a:majorFont>
      <a:minorFont>
        <a:latin typeface="Candara"/>
        <a:ea typeface=""/>
        <a:cs typeface=""/>
        <a:font script="Jpan" typeface="メイリオ"/>
        <a:font script="Hans" typeface="宋体"/>
        <a:font script="Hant" typeface="新細明體"/>
      </a:minorFont>
    </a:fontScheme>
    <a:fmtScheme name="Infusion">
      <a:fillStyleLst>
        <a:solidFill>
          <a:schemeClr val="phClr"/>
        </a:solidFill>
        <a:blipFill rotWithShape="1">
          <a:blip xmlns:r="http://schemas.openxmlformats.org/officeDocument/2006/relationships" r:embed="rId1">
            <a:duotone>
              <a:schemeClr val="phClr">
                <a:shade val="70000"/>
                <a:satMod val="120000"/>
              </a:schemeClr>
              <a:schemeClr val="phClr">
                <a:tint val="70000"/>
                <a:satMod val="300000"/>
                <a:lumMod val="125000"/>
              </a:schemeClr>
            </a:duotone>
          </a:blip>
          <a:tile tx="0" ty="0" sx="50000" sy="50000" flip="none" algn="tl"/>
        </a:blipFill>
        <a:blipFill rotWithShape="1">
          <a:blip xmlns:r="http://schemas.openxmlformats.org/officeDocument/2006/relationships" r:embed="rId2">
            <a:duotone>
              <a:schemeClr val="phClr">
                <a:shade val="70000"/>
                <a:satMod val="120000"/>
              </a:schemeClr>
              <a:schemeClr val="phClr">
                <a:tint val="70000"/>
                <a:satMod val="135000"/>
              </a:schemeClr>
            </a:duotone>
          </a:blip>
          <a:tile tx="0" ty="0" sx="40000" sy="40000" flip="none" algn="tl"/>
        </a:blipFill>
      </a:fillStyleLst>
      <a:lnStyleLst>
        <a:ln w="38100" cap="flat" cmpd="sng" algn="ctr">
          <a:solidFill>
            <a:schemeClr val="phClr">
              <a:alpha val="70000"/>
              <a:satMod val="105000"/>
            </a:schemeClr>
          </a:solidFill>
          <a:prstDash val="solid"/>
          <a:miter/>
        </a:ln>
        <a:ln w="50800" cap="flat" cmpd="sng" algn="ctr">
          <a:solidFill>
            <a:schemeClr val="phClr">
              <a:alpha val="50000"/>
            </a:schemeClr>
          </a:solidFill>
          <a:prstDash val="solid"/>
          <a:miter/>
        </a:ln>
        <a:ln w="88900" cap="flat" cmpd="sng" algn="ctr">
          <a:solidFill>
            <a:schemeClr val="phClr">
              <a:alpha val="40000"/>
            </a:schemeClr>
          </a:solidFill>
          <a:prstDash val="solid"/>
          <a:miter/>
        </a:ln>
      </a:lnStyleLst>
      <a:effectStyleLst>
        <a:effectStyle>
          <a:effectLst/>
        </a:effectStyle>
        <a:effectStyle>
          <a:effectLst>
            <a:outerShdw blurRad="38100" dist="25400" dir="5400000" rotWithShape="0">
              <a:srgbClr val="000000">
                <a:alpha val="50000"/>
              </a:srgbClr>
            </a:outerShdw>
          </a:effectLst>
        </a:effectStyle>
        <a:effectStyle>
          <a:effectLst>
            <a:innerShdw blurRad="190500" dir="13500000">
              <a:srgbClr val="000000">
                <a:alpha val="50000"/>
              </a:srgbClr>
            </a:innerShdw>
            <a:outerShdw blurRad="38100" dist="25400" dir="5400000" rotWithShape="0">
              <a:srgbClr val="000000">
                <a:alpha val="50000"/>
              </a:srgbClr>
            </a:outerShdw>
          </a:effectLst>
        </a:effectStyle>
      </a:effectStyleLst>
      <a:bgFillStyleLst>
        <a:blipFill rotWithShape="1">
          <a:blip xmlns:r="http://schemas.openxmlformats.org/officeDocument/2006/relationships" r:embed="rId3">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4">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5">
            <a:duotone>
              <a:schemeClr val="phClr">
                <a:shade val="70000"/>
                <a:satMod val="500000"/>
                <a:lumMod val="50000"/>
              </a:schemeClr>
              <a:schemeClr val="phClr">
                <a:satMod val="800000"/>
                <a:lum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C97EC11B7D6143B38F92B2B36A411E" ma:contentTypeVersion="24" ma:contentTypeDescription="Create a new document." ma:contentTypeScope="" ma:versionID="945d3b570dab18a749433cf9af2fe419">
  <xsd:schema xmlns:xsd="http://www.w3.org/2001/XMLSchema" xmlns:xs="http://www.w3.org/2001/XMLSchema" xmlns:p="http://schemas.microsoft.com/office/2006/metadata/properties" xmlns:ns2="c04dfa08-81d8-4694-a879-c0d7f3a651f0" xmlns:ns3="95af8d1d-a842-4612-8730-51a47d7f21d3" targetNamespace="http://schemas.microsoft.com/office/2006/metadata/properties" ma:root="true" ma:fieldsID="bd9541d9ac77d652285851be753e3280" ns2:_="" ns3:_="">
    <xsd:import namespace="c04dfa08-81d8-4694-a879-c0d7f3a651f0"/>
    <xsd:import namespace="95af8d1d-a842-4612-8730-51a47d7f21d3"/>
    <xsd:element name="properties">
      <xsd:complexType>
        <xsd:sequence>
          <xsd:element name="documentManagement">
            <xsd:complexType>
              <xsd:all>
                <xsd:element ref="ns2:MigrationWizId" minOccurs="0"/>
                <xsd:element ref="ns2:MigrationWizIdPermissions" minOccurs="0"/>
                <xsd:element ref="ns2:MigrationWizIdVersion"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3:e58c04d8ee664191a52c993c87d6f27f" minOccurs="0"/>
                <xsd:element ref="ns2:Numb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4dfa08-81d8-4694-a879-c0d7f3a651f0"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eda33314-abb7-4c07-9d66-bfa8aefd039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Number" ma:index="31" nillable="true" ma:displayName="Number" ma:format="Dropdown" ma:internalName="Number"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95af8d1d-a842-4612-8730-51a47d7f21d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38781db7-b266-4185-938d-e593f4e89954}" ma:internalName="TaxCatchAll" ma:showField="CatchAllData" ma:web="95af8d1d-a842-4612-8730-51a47d7f21d3">
      <xsd:complexType>
        <xsd:complexContent>
          <xsd:extension base="dms:MultiChoiceLookup">
            <xsd:sequence>
              <xsd:element name="Value" type="dms:Lookup" maxOccurs="unbounded" minOccurs="0" nillable="true"/>
            </xsd:sequence>
          </xsd:extension>
        </xsd:complexContent>
      </xsd:complexType>
    </xsd:element>
    <xsd:element name="e58c04d8ee664191a52c993c87d6f27f" ma:index="30" nillable="true" ma:taxonomy="true" ma:internalName="e58c04d8ee664191a52c993c87d6f27f" ma:taxonomyFieldName="Staff_x0020_Category" ma:displayName="Staff Category" ma:fieldId="{e58c04d8-ee66-4191-a52c-993c87d6f27f}" ma:sspId="eda33314-abb7-4c07-9d66-bfa8aefd0393" ma:termSetId="4f392133-a107-411c-a53b-44b3ff5ba22b"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igrationWizIdVersion xmlns="c04dfa08-81d8-4694-a879-c0d7f3a651f0" xsi:nil="true"/>
    <MigrationWizId xmlns="c04dfa08-81d8-4694-a879-c0d7f3a651f0" xsi:nil="true"/>
    <MigrationWizIdPermissions xmlns="c04dfa08-81d8-4694-a879-c0d7f3a651f0" xsi:nil="true"/>
    <SharedWithUsers xmlns="95af8d1d-a842-4612-8730-51a47d7f21d3">
      <UserInfo>
        <DisplayName>C Asher</DisplayName>
        <AccountId>33</AccountId>
        <AccountType/>
      </UserInfo>
      <UserInfo>
        <DisplayName>C Crosse</DisplayName>
        <AccountId>14</AccountId>
        <AccountType/>
      </UserInfo>
      <UserInfo>
        <DisplayName>N Whitehead</DisplayName>
        <AccountId>13</AccountId>
        <AccountType/>
      </UserInfo>
    </SharedWithUsers>
    <lcf76f155ced4ddcb4097134ff3c332f xmlns="c04dfa08-81d8-4694-a879-c0d7f3a651f0">
      <Terms xmlns="http://schemas.microsoft.com/office/infopath/2007/PartnerControls"/>
    </lcf76f155ced4ddcb4097134ff3c332f>
    <TaxCatchAll xmlns="95af8d1d-a842-4612-8730-51a47d7f21d3" xsi:nil="true"/>
    <e58c04d8ee664191a52c993c87d6f27f xmlns="95af8d1d-a842-4612-8730-51a47d7f21d3">
      <Terms xmlns="http://schemas.microsoft.com/office/infopath/2007/PartnerControls"/>
    </e58c04d8ee664191a52c993c87d6f27f>
    <Number xmlns="c04dfa08-81d8-4694-a879-c0d7f3a651f0" xsi:nil="true"/>
  </documentManagement>
</p:properties>
</file>

<file path=customXml/itemProps1.xml><?xml version="1.0" encoding="utf-8"?>
<ds:datastoreItem xmlns:ds="http://schemas.openxmlformats.org/officeDocument/2006/customXml" ds:itemID="{81B24C73-EC26-4F38-8DB2-65012315A884}">
  <ds:schemaRefs>
    <ds:schemaRef ds:uri="95af8d1d-a842-4612-8730-51a47d7f21d3"/>
    <ds:schemaRef ds:uri="c04dfa08-81d8-4694-a879-c0d7f3a651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FE20D68-4746-4E22-A5EA-CF422F93FCF4}">
  <ds:schemaRefs>
    <ds:schemaRef ds:uri="http://schemas.microsoft.com/sharepoint/v3/contenttype/forms"/>
  </ds:schemaRefs>
</ds:datastoreItem>
</file>

<file path=customXml/itemProps3.xml><?xml version="1.0" encoding="utf-8"?>
<ds:datastoreItem xmlns:ds="http://schemas.openxmlformats.org/officeDocument/2006/customXml" ds:itemID="{515C4C85-0C40-46BA-B408-C16C9936828D}">
  <ds:schemaRefs>
    <ds:schemaRef ds:uri="http://purl.org/dc/dcmitype/"/>
    <ds:schemaRef ds:uri="http://schemas.microsoft.com/office/2006/metadata/properties"/>
    <ds:schemaRef ds:uri="c04dfa08-81d8-4694-a879-c0d7f3a651f0"/>
    <ds:schemaRef ds:uri="http://schemas.microsoft.com/office/2006/documentManagement/types"/>
    <ds:schemaRef ds:uri="http://purl.org/dc/elements/1.1/"/>
    <ds:schemaRef ds:uri="95af8d1d-a842-4612-8730-51a47d7f21d3"/>
    <ds:schemaRef ds:uri="http://www.w3.org/XML/1998/namespace"/>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Infusion.thmx</Template>
  <TotalTime>1371</TotalTime>
  <Words>1255</Words>
  <Application>Microsoft Office PowerPoint</Application>
  <PresentationFormat>On-screen Show (4:3)</PresentationFormat>
  <Paragraphs>142</Paragraphs>
  <Slides>33</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Candara</vt:lpstr>
      <vt:lpstr>Comic Sans MS</vt:lpstr>
      <vt:lpstr>Sassoon Infant Std</vt:lpstr>
      <vt:lpstr>Sassoon Primary</vt:lpstr>
      <vt:lpstr>Times</vt:lpstr>
      <vt:lpstr>Infusion</vt:lpstr>
      <vt:lpstr>St Thomas More Catholic Voluntary Academy</vt:lpstr>
      <vt:lpstr>Let us begin with a prayer</vt:lpstr>
      <vt:lpstr>Behaviour</vt:lpstr>
      <vt:lpstr>Attendance</vt:lpstr>
      <vt:lpstr>PowerPoint Presentation</vt:lpstr>
      <vt:lpstr>PowerPoint Presentation</vt:lpstr>
      <vt:lpstr>PowerPoint Presentation</vt:lpstr>
      <vt:lpstr>Communication</vt:lpstr>
      <vt:lpstr>The School Day</vt:lpstr>
      <vt:lpstr>Lunchtime</vt:lpstr>
      <vt:lpstr>PowerPoint Presentation</vt:lpstr>
      <vt:lpstr>PowerPoint Presentation</vt:lpstr>
      <vt:lpstr>International Food Day!</vt:lpstr>
      <vt:lpstr>PowerPoint Presentation</vt:lpstr>
      <vt:lpstr>PowerPoint Presentation</vt:lpstr>
      <vt:lpstr>PowerPoint Presentation</vt:lpstr>
      <vt:lpstr>School Uniform</vt:lpstr>
      <vt:lpstr>Catholic Life Religious Education</vt:lpstr>
      <vt:lpstr>Religious Education</vt:lpstr>
      <vt:lpstr>Religious Education</vt:lpstr>
      <vt:lpstr>Prayerful Liturgy</vt:lpstr>
      <vt:lpstr>Prayer Tables</vt:lpstr>
      <vt:lpstr>Inclusivity</vt:lpstr>
      <vt:lpstr>The Early Years Foundation Stage Curriculum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Baseline</vt:lpstr>
      <vt:lpstr>PowerPoint Presentation</vt:lpstr>
    </vt:vector>
  </TitlesOfParts>
  <Company>Default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Reception @ Hunslet St Mary’s Primary School</dc:title>
  <dc:creator>howesg01</dc:creator>
  <cp:lastModifiedBy>R O'Brien</cp:lastModifiedBy>
  <cp:revision>1</cp:revision>
  <cp:lastPrinted>2024-05-22T16:38:52Z</cp:lastPrinted>
  <dcterms:created xsi:type="dcterms:W3CDTF">2007-06-05T16:10:13Z</dcterms:created>
  <dcterms:modified xsi:type="dcterms:W3CDTF">2024-05-23T10:24:13Z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0x0101008EC97EC11B7D6143B38F92B2B36A411E</vt:lpwstr>
  </property>
  <property fmtid="{D5CDD505-2E9C-101B-9397-08002B2CF9AE}" pid="3" name="Order">
    <vt:r8>2500</vt:r8>
  </property>
  <property fmtid="{D5CDD505-2E9C-101B-9397-08002B2CF9AE}" pid="4" name="MediaServiceImageTags">
    <vt:lpwstr/>
  </property>
  <property fmtid="{D5CDD505-2E9C-101B-9397-08002B2CF9AE}" pid="5" name="Staff Category">
    <vt:lpwstr/>
  </property>
</Properties>
</file>